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84" r:id="rId4"/>
    <p:sldId id="286" r:id="rId5"/>
    <p:sldId id="285" r:id="rId6"/>
    <p:sldId id="261" r:id="rId7"/>
    <p:sldId id="264" r:id="rId8"/>
    <p:sldId id="283" r:id="rId9"/>
    <p:sldId id="275" r:id="rId10"/>
    <p:sldId id="276" r:id="rId11"/>
    <p:sldId id="277" r:id="rId12"/>
    <p:sldId id="278" r:id="rId13"/>
    <p:sldId id="279" r:id="rId14"/>
    <p:sldId id="280" r:id="rId15"/>
    <p:sldId id="262" r:id="rId16"/>
    <p:sldId id="281" r:id="rId17"/>
    <p:sldId id="282" r:id="rId18"/>
    <p:sldId id="287" r:id="rId19"/>
    <p:sldId id="266" r:id="rId20"/>
    <p:sldId id="268" r:id="rId21"/>
    <p:sldId id="269" r:id="rId22"/>
    <p:sldId id="270" r:id="rId23"/>
    <p:sldId id="271" r:id="rId24"/>
    <p:sldId id="272" r:id="rId25"/>
    <p:sldId id="273" r:id="rId26"/>
    <p:sldId id="274" r:id="rId27"/>
    <p:sldId id="26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4" autoAdjust="0"/>
    <p:restoredTop sz="88338" autoAdjust="0"/>
  </p:normalViewPr>
  <p:slideViewPr>
    <p:cSldViewPr snapToGrid="0" showGuides="1">
      <p:cViewPr varScale="1">
        <p:scale>
          <a:sx n="54" d="100"/>
          <a:sy n="54" d="100"/>
        </p:scale>
        <p:origin x="1148" y="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jp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F3A60-9AB2-4549-B792-093ABF082FA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813D53B5-F973-4B0F-8DB3-6160BF269B3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2077152-0BBD-4249-B999-05A11A11E053}"/>
              </a:ext>
            </a:extLst>
          </p:cNvPr>
          <p:cNvSpPr>
            <a:spLocks noGrp="1"/>
          </p:cNvSpPr>
          <p:nvPr>
            <p:ph type="dt" sz="half" idx="10"/>
          </p:nvPr>
        </p:nvSpPr>
        <p:spPr/>
        <p:txBody>
          <a:bodyPr/>
          <a:lstStyle/>
          <a:p>
            <a:fld id="{85DFF12E-ED3F-4E39-9963-80A87E15FDE4}" type="datetimeFigureOut">
              <a:rPr lang="en-IN" smtClean="0"/>
              <a:t>07-11-2024</a:t>
            </a:fld>
            <a:endParaRPr lang="en-IN"/>
          </a:p>
        </p:txBody>
      </p:sp>
      <p:sp>
        <p:nvSpPr>
          <p:cNvPr id="5" name="Footer Placeholder 4">
            <a:extLst>
              <a:ext uri="{FF2B5EF4-FFF2-40B4-BE49-F238E27FC236}">
                <a16:creationId xmlns:a16="http://schemas.microsoft.com/office/drawing/2014/main" id="{7631BE32-AD22-4B01-B072-EA5E2346567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6B9A79C-0486-4B41-B683-04268F0B9C7B}"/>
              </a:ext>
            </a:extLst>
          </p:cNvPr>
          <p:cNvSpPr>
            <a:spLocks noGrp="1"/>
          </p:cNvSpPr>
          <p:nvPr>
            <p:ph type="sldNum" sz="quarter" idx="12"/>
          </p:nvPr>
        </p:nvSpPr>
        <p:spPr/>
        <p:txBody>
          <a:bodyPr/>
          <a:lstStyle/>
          <a:p>
            <a:fld id="{3B165C96-DF2B-4387-8147-364823818C07}" type="slidenum">
              <a:rPr lang="en-IN" smtClean="0"/>
              <a:t>‹#›</a:t>
            </a:fld>
            <a:endParaRPr lang="en-IN"/>
          </a:p>
        </p:txBody>
      </p:sp>
    </p:spTree>
    <p:extLst>
      <p:ext uri="{BB962C8B-B14F-4D97-AF65-F5344CB8AC3E}">
        <p14:creationId xmlns:p14="http://schemas.microsoft.com/office/powerpoint/2010/main" val="14605239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78381-F752-47D0-8BBC-CFE387DFACE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5E7230CE-4B67-46AD-9DCF-16AAE29C1F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8205835D-0B50-4FBA-A158-ADF8122B8EB1}"/>
              </a:ext>
            </a:extLst>
          </p:cNvPr>
          <p:cNvSpPr>
            <a:spLocks noGrp="1"/>
          </p:cNvSpPr>
          <p:nvPr>
            <p:ph type="dt" sz="half" idx="10"/>
          </p:nvPr>
        </p:nvSpPr>
        <p:spPr/>
        <p:txBody>
          <a:bodyPr/>
          <a:lstStyle/>
          <a:p>
            <a:fld id="{85DFF12E-ED3F-4E39-9963-80A87E15FDE4}" type="datetimeFigureOut">
              <a:rPr lang="en-IN" smtClean="0"/>
              <a:t>07-11-2024</a:t>
            </a:fld>
            <a:endParaRPr lang="en-IN"/>
          </a:p>
        </p:txBody>
      </p:sp>
      <p:sp>
        <p:nvSpPr>
          <p:cNvPr id="5" name="Footer Placeholder 4">
            <a:extLst>
              <a:ext uri="{FF2B5EF4-FFF2-40B4-BE49-F238E27FC236}">
                <a16:creationId xmlns:a16="http://schemas.microsoft.com/office/drawing/2014/main" id="{A05278CD-CFB2-4903-B22C-875268B40DD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395ABD2-A352-4FF6-94AF-9B41E367C420}"/>
              </a:ext>
            </a:extLst>
          </p:cNvPr>
          <p:cNvSpPr>
            <a:spLocks noGrp="1"/>
          </p:cNvSpPr>
          <p:nvPr>
            <p:ph type="sldNum" sz="quarter" idx="12"/>
          </p:nvPr>
        </p:nvSpPr>
        <p:spPr/>
        <p:txBody>
          <a:bodyPr/>
          <a:lstStyle/>
          <a:p>
            <a:fld id="{3B165C96-DF2B-4387-8147-364823818C07}" type="slidenum">
              <a:rPr lang="en-IN" smtClean="0"/>
              <a:t>‹#›</a:t>
            </a:fld>
            <a:endParaRPr lang="en-IN"/>
          </a:p>
        </p:txBody>
      </p:sp>
    </p:spTree>
    <p:extLst>
      <p:ext uri="{BB962C8B-B14F-4D97-AF65-F5344CB8AC3E}">
        <p14:creationId xmlns:p14="http://schemas.microsoft.com/office/powerpoint/2010/main" val="22175064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21F034-BFCC-4A65-9B5F-D5022368EBA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7226846-1A15-4A40-A778-B5B7551641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17BCCA0-9C25-49EB-A363-71026F45AFF7}"/>
              </a:ext>
            </a:extLst>
          </p:cNvPr>
          <p:cNvSpPr>
            <a:spLocks noGrp="1"/>
          </p:cNvSpPr>
          <p:nvPr>
            <p:ph type="dt" sz="half" idx="10"/>
          </p:nvPr>
        </p:nvSpPr>
        <p:spPr/>
        <p:txBody>
          <a:bodyPr/>
          <a:lstStyle/>
          <a:p>
            <a:fld id="{85DFF12E-ED3F-4E39-9963-80A87E15FDE4}" type="datetimeFigureOut">
              <a:rPr lang="en-IN" smtClean="0"/>
              <a:t>07-11-2024</a:t>
            </a:fld>
            <a:endParaRPr lang="en-IN"/>
          </a:p>
        </p:txBody>
      </p:sp>
      <p:sp>
        <p:nvSpPr>
          <p:cNvPr id="5" name="Footer Placeholder 4">
            <a:extLst>
              <a:ext uri="{FF2B5EF4-FFF2-40B4-BE49-F238E27FC236}">
                <a16:creationId xmlns:a16="http://schemas.microsoft.com/office/drawing/2014/main" id="{B8B82C89-5B18-42DB-9032-EE64FC57773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DCCF639-FB8D-4D9A-BB45-55B84C22DAE2}"/>
              </a:ext>
            </a:extLst>
          </p:cNvPr>
          <p:cNvSpPr>
            <a:spLocks noGrp="1"/>
          </p:cNvSpPr>
          <p:nvPr>
            <p:ph type="sldNum" sz="quarter" idx="12"/>
          </p:nvPr>
        </p:nvSpPr>
        <p:spPr/>
        <p:txBody>
          <a:bodyPr/>
          <a:lstStyle/>
          <a:p>
            <a:fld id="{3B165C96-DF2B-4387-8147-364823818C07}" type="slidenum">
              <a:rPr lang="en-IN" smtClean="0"/>
              <a:t>‹#›</a:t>
            </a:fld>
            <a:endParaRPr lang="en-IN"/>
          </a:p>
        </p:txBody>
      </p:sp>
    </p:spTree>
    <p:extLst>
      <p:ext uri="{BB962C8B-B14F-4D97-AF65-F5344CB8AC3E}">
        <p14:creationId xmlns:p14="http://schemas.microsoft.com/office/powerpoint/2010/main" val="3830663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BF037-725E-4185-AB50-2A2A1D0129AD}"/>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7EAD7F9-EDA4-454C-A4B0-72D3A5DA6CC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5DA171-A93A-4679-83B4-E4A90EF020DA}"/>
              </a:ext>
            </a:extLst>
          </p:cNvPr>
          <p:cNvSpPr>
            <a:spLocks noGrp="1"/>
          </p:cNvSpPr>
          <p:nvPr>
            <p:ph type="dt" sz="half" idx="10"/>
          </p:nvPr>
        </p:nvSpPr>
        <p:spPr/>
        <p:txBody>
          <a:bodyPr/>
          <a:lstStyle/>
          <a:p>
            <a:fld id="{85DFF12E-ED3F-4E39-9963-80A87E15FDE4}" type="datetimeFigureOut">
              <a:rPr lang="en-IN" smtClean="0"/>
              <a:t>07-11-2024</a:t>
            </a:fld>
            <a:endParaRPr lang="en-IN"/>
          </a:p>
        </p:txBody>
      </p:sp>
      <p:sp>
        <p:nvSpPr>
          <p:cNvPr id="5" name="Footer Placeholder 4">
            <a:extLst>
              <a:ext uri="{FF2B5EF4-FFF2-40B4-BE49-F238E27FC236}">
                <a16:creationId xmlns:a16="http://schemas.microsoft.com/office/drawing/2014/main" id="{4A93C3D1-736A-4715-BA49-1839F2E6B26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F4F74D2-F0F1-4930-9E09-D5AE3A902667}"/>
              </a:ext>
            </a:extLst>
          </p:cNvPr>
          <p:cNvSpPr>
            <a:spLocks noGrp="1"/>
          </p:cNvSpPr>
          <p:nvPr>
            <p:ph type="sldNum" sz="quarter" idx="12"/>
          </p:nvPr>
        </p:nvSpPr>
        <p:spPr/>
        <p:txBody>
          <a:bodyPr/>
          <a:lstStyle/>
          <a:p>
            <a:fld id="{3B165C96-DF2B-4387-8147-364823818C07}" type="slidenum">
              <a:rPr lang="en-IN" smtClean="0"/>
              <a:t>‹#›</a:t>
            </a:fld>
            <a:endParaRPr lang="en-IN"/>
          </a:p>
        </p:txBody>
      </p:sp>
    </p:spTree>
    <p:extLst>
      <p:ext uri="{BB962C8B-B14F-4D97-AF65-F5344CB8AC3E}">
        <p14:creationId xmlns:p14="http://schemas.microsoft.com/office/powerpoint/2010/main" val="33238205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6F4BFE-F2DE-4BD8-8640-E2C0932A54D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AB839C1-8380-4EAF-8A7C-65A7C8CF2A4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F2C01E2-5119-4DA1-9327-E73D21DB0FAB}"/>
              </a:ext>
            </a:extLst>
          </p:cNvPr>
          <p:cNvSpPr>
            <a:spLocks noGrp="1"/>
          </p:cNvSpPr>
          <p:nvPr>
            <p:ph type="dt" sz="half" idx="10"/>
          </p:nvPr>
        </p:nvSpPr>
        <p:spPr/>
        <p:txBody>
          <a:bodyPr/>
          <a:lstStyle/>
          <a:p>
            <a:fld id="{85DFF12E-ED3F-4E39-9963-80A87E15FDE4}" type="datetimeFigureOut">
              <a:rPr lang="en-IN" smtClean="0"/>
              <a:t>07-11-2024</a:t>
            </a:fld>
            <a:endParaRPr lang="en-IN"/>
          </a:p>
        </p:txBody>
      </p:sp>
      <p:sp>
        <p:nvSpPr>
          <p:cNvPr id="5" name="Footer Placeholder 4">
            <a:extLst>
              <a:ext uri="{FF2B5EF4-FFF2-40B4-BE49-F238E27FC236}">
                <a16:creationId xmlns:a16="http://schemas.microsoft.com/office/drawing/2014/main" id="{38D0E2FF-1710-4CFF-ACB5-E84DB5B5572D}"/>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A13E7F8-149A-454A-ACEE-B13B0677E3B4}"/>
              </a:ext>
            </a:extLst>
          </p:cNvPr>
          <p:cNvSpPr>
            <a:spLocks noGrp="1"/>
          </p:cNvSpPr>
          <p:nvPr>
            <p:ph type="sldNum" sz="quarter" idx="12"/>
          </p:nvPr>
        </p:nvSpPr>
        <p:spPr/>
        <p:txBody>
          <a:bodyPr/>
          <a:lstStyle/>
          <a:p>
            <a:fld id="{3B165C96-DF2B-4387-8147-364823818C07}" type="slidenum">
              <a:rPr lang="en-IN" smtClean="0"/>
              <a:t>‹#›</a:t>
            </a:fld>
            <a:endParaRPr lang="en-IN"/>
          </a:p>
        </p:txBody>
      </p:sp>
    </p:spTree>
    <p:extLst>
      <p:ext uri="{BB962C8B-B14F-4D97-AF65-F5344CB8AC3E}">
        <p14:creationId xmlns:p14="http://schemas.microsoft.com/office/powerpoint/2010/main" val="437918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FA922-2D03-4F81-99DF-A8D16188B07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DF44E9F-08F8-4246-A230-29CE5D17BBA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8EEF4E3-B30C-40FA-B04A-F4860233046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F5BACD83-DD6D-4BB1-91AA-9C21DDCB741B}"/>
              </a:ext>
            </a:extLst>
          </p:cNvPr>
          <p:cNvSpPr>
            <a:spLocks noGrp="1"/>
          </p:cNvSpPr>
          <p:nvPr>
            <p:ph type="dt" sz="half" idx="10"/>
          </p:nvPr>
        </p:nvSpPr>
        <p:spPr/>
        <p:txBody>
          <a:bodyPr/>
          <a:lstStyle/>
          <a:p>
            <a:fld id="{85DFF12E-ED3F-4E39-9963-80A87E15FDE4}" type="datetimeFigureOut">
              <a:rPr lang="en-IN" smtClean="0"/>
              <a:t>07-11-2024</a:t>
            </a:fld>
            <a:endParaRPr lang="en-IN"/>
          </a:p>
        </p:txBody>
      </p:sp>
      <p:sp>
        <p:nvSpPr>
          <p:cNvPr id="6" name="Footer Placeholder 5">
            <a:extLst>
              <a:ext uri="{FF2B5EF4-FFF2-40B4-BE49-F238E27FC236}">
                <a16:creationId xmlns:a16="http://schemas.microsoft.com/office/drawing/2014/main" id="{D5558014-BF7B-42B6-B330-24EB0537801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0D409A84-6D68-452B-8C7E-066829C49FD8}"/>
              </a:ext>
            </a:extLst>
          </p:cNvPr>
          <p:cNvSpPr>
            <a:spLocks noGrp="1"/>
          </p:cNvSpPr>
          <p:nvPr>
            <p:ph type="sldNum" sz="quarter" idx="12"/>
          </p:nvPr>
        </p:nvSpPr>
        <p:spPr/>
        <p:txBody>
          <a:bodyPr/>
          <a:lstStyle/>
          <a:p>
            <a:fld id="{3B165C96-DF2B-4387-8147-364823818C07}" type="slidenum">
              <a:rPr lang="en-IN" smtClean="0"/>
              <a:t>‹#›</a:t>
            </a:fld>
            <a:endParaRPr lang="en-IN"/>
          </a:p>
        </p:txBody>
      </p:sp>
    </p:spTree>
    <p:extLst>
      <p:ext uri="{BB962C8B-B14F-4D97-AF65-F5344CB8AC3E}">
        <p14:creationId xmlns:p14="http://schemas.microsoft.com/office/powerpoint/2010/main" val="39935914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CC15AB-2BC3-44AF-9F43-426F4078E41C}"/>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2C0489BB-9EEB-4857-8EDD-C2EBA1D6C3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6A2F1C-AFDC-49E1-AC23-308CA45FE53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23B248E-4D9D-47D1-ADE2-10CFE9287A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29A4515-3881-45D8-AFAE-DF4CC855303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86DAAC54-7A66-4626-B64F-CBF92C112087}"/>
              </a:ext>
            </a:extLst>
          </p:cNvPr>
          <p:cNvSpPr>
            <a:spLocks noGrp="1"/>
          </p:cNvSpPr>
          <p:nvPr>
            <p:ph type="dt" sz="half" idx="10"/>
          </p:nvPr>
        </p:nvSpPr>
        <p:spPr/>
        <p:txBody>
          <a:bodyPr/>
          <a:lstStyle/>
          <a:p>
            <a:fld id="{85DFF12E-ED3F-4E39-9963-80A87E15FDE4}" type="datetimeFigureOut">
              <a:rPr lang="en-IN" smtClean="0"/>
              <a:t>07-11-2024</a:t>
            </a:fld>
            <a:endParaRPr lang="en-IN"/>
          </a:p>
        </p:txBody>
      </p:sp>
      <p:sp>
        <p:nvSpPr>
          <p:cNvPr id="8" name="Footer Placeholder 7">
            <a:extLst>
              <a:ext uri="{FF2B5EF4-FFF2-40B4-BE49-F238E27FC236}">
                <a16:creationId xmlns:a16="http://schemas.microsoft.com/office/drawing/2014/main" id="{6AE6BB2E-B8C6-4769-B559-2565D43D2388}"/>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C6BB12C5-3247-478A-B418-D35F43DA9B08}"/>
              </a:ext>
            </a:extLst>
          </p:cNvPr>
          <p:cNvSpPr>
            <a:spLocks noGrp="1"/>
          </p:cNvSpPr>
          <p:nvPr>
            <p:ph type="sldNum" sz="quarter" idx="12"/>
          </p:nvPr>
        </p:nvSpPr>
        <p:spPr/>
        <p:txBody>
          <a:bodyPr/>
          <a:lstStyle/>
          <a:p>
            <a:fld id="{3B165C96-DF2B-4387-8147-364823818C07}" type="slidenum">
              <a:rPr lang="en-IN" smtClean="0"/>
              <a:t>‹#›</a:t>
            </a:fld>
            <a:endParaRPr lang="en-IN"/>
          </a:p>
        </p:txBody>
      </p:sp>
    </p:spTree>
    <p:extLst>
      <p:ext uri="{BB962C8B-B14F-4D97-AF65-F5344CB8AC3E}">
        <p14:creationId xmlns:p14="http://schemas.microsoft.com/office/powerpoint/2010/main" val="41714489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EEE969-5A96-4FA5-B704-3C4DCD2C222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393B95F-7F16-4803-B6C8-3FE5390E79E5}"/>
              </a:ext>
            </a:extLst>
          </p:cNvPr>
          <p:cNvSpPr>
            <a:spLocks noGrp="1"/>
          </p:cNvSpPr>
          <p:nvPr>
            <p:ph type="dt" sz="half" idx="10"/>
          </p:nvPr>
        </p:nvSpPr>
        <p:spPr/>
        <p:txBody>
          <a:bodyPr/>
          <a:lstStyle/>
          <a:p>
            <a:fld id="{85DFF12E-ED3F-4E39-9963-80A87E15FDE4}" type="datetimeFigureOut">
              <a:rPr lang="en-IN" smtClean="0"/>
              <a:t>07-11-2024</a:t>
            </a:fld>
            <a:endParaRPr lang="en-IN"/>
          </a:p>
        </p:txBody>
      </p:sp>
      <p:sp>
        <p:nvSpPr>
          <p:cNvPr id="4" name="Footer Placeholder 3">
            <a:extLst>
              <a:ext uri="{FF2B5EF4-FFF2-40B4-BE49-F238E27FC236}">
                <a16:creationId xmlns:a16="http://schemas.microsoft.com/office/drawing/2014/main" id="{18318484-B441-4AE8-9651-81916C76D8DD}"/>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4430AF4-46C9-40FB-B2C7-A284464C3418}"/>
              </a:ext>
            </a:extLst>
          </p:cNvPr>
          <p:cNvSpPr>
            <a:spLocks noGrp="1"/>
          </p:cNvSpPr>
          <p:nvPr>
            <p:ph type="sldNum" sz="quarter" idx="12"/>
          </p:nvPr>
        </p:nvSpPr>
        <p:spPr/>
        <p:txBody>
          <a:bodyPr/>
          <a:lstStyle/>
          <a:p>
            <a:fld id="{3B165C96-DF2B-4387-8147-364823818C07}" type="slidenum">
              <a:rPr lang="en-IN" smtClean="0"/>
              <a:t>‹#›</a:t>
            </a:fld>
            <a:endParaRPr lang="en-IN"/>
          </a:p>
        </p:txBody>
      </p:sp>
    </p:spTree>
    <p:extLst>
      <p:ext uri="{BB962C8B-B14F-4D97-AF65-F5344CB8AC3E}">
        <p14:creationId xmlns:p14="http://schemas.microsoft.com/office/powerpoint/2010/main" val="13200031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84AA0D-9D8D-4589-A5CC-F4134243AC32}"/>
              </a:ext>
            </a:extLst>
          </p:cNvPr>
          <p:cNvSpPr>
            <a:spLocks noGrp="1"/>
          </p:cNvSpPr>
          <p:nvPr>
            <p:ph type="dt" sz="half" idx="10"/>
          </p:nvPr>
        </p:nvSpPr>
        <p:spPr/>
        <p:txBody>
          <a:bodyPr/>
          <a:lstStyle/>
          <a:p>
            <a:fld id="{85DFF12E-ED3F-4E39-9963-80A87E15FDE4}" type="datetimeFigureOut">
              <a:rPr lang="en-IN" smtClean="0"/>
              <a:t>07-11-2024</a:t>
            </a:fld>
            <a:endParaRPr lang="en-IN"/>
          </a:p>
        </p:txBody>
      </p:sp>
      <p:sp>
        <p:nvSpPr>
          <p:cNvPr id="3" name="Footer Placeholder 2">
            <a:extLst>
              <a:ext uri="{FF2B5EF4-FFF2-40B4-BE49-F238E27FC236}">
                <a16:creationId xmlns:a16="http://schemas.microsoft.com/office/drawing/2014/main" id="{5C3B806A-267B-4701-9A21-B5A4ECAF387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4B90081-6D31-40B9-B834-8EE1A4FC007B}"/>
              </a:ext>
            </a:extLst>
          </p:cNvPr>
          <p:cNvSpPr>
            <a:spLocks noGrp="1"/>
          </p:cNvSpPr>
          <p:nvPr>
            <p:ph type="sldNum" sz="quarter" idx="12"/>
          </p:nvPr>
        </p:nvSpPr>
        <p:spPr/>
        <p:txBody>
          <a:bodyPr/>
          <a:lstStyle/>
          <a:p>
            <a:fld id="{3B165C96-DF2B-4387-8147-364823818C07}" type="slidenum">
              <a:rPr lang="en-IN" smtClean="0"/>
              <a:t>‹#›</a:t>
            </a:fld>
            <a:endParaRPr lang="en-IN"/>
          </a:p>
        </p:txBody>
      </p:sp>
    </p:spTree>
    <p:extLst>
      <p:ext uri="{BB962C8B-B14F-4D97-AF65-F5344CB8AC3E}">
        <p14:creationId xmlns:p14="http://schemas.microsoft.com/office/powerpoint/2010/main" val="1613736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3FCDA-D981-46C4-80FF-E4553AD734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9413C83-0107-4070-8C6F-52D8F00C85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852F834-B8B5-4797-82F5-C35EA38357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CA8AF2-8170-499D-B092-75DDCAF046AC}"/>
              </a:ext>
            </a:extLst>
          </p:cNvPr>
          <p:cNvSpPr>
            <a:spLocks noGrp="1"/>
          </p:cNvSpPr>
          <p:nvPr>
            <p:ph type="dt" sz="half" idx="10"/>
          </p:nvPr>
        </p:nvSpPr>
        <p:spPr/>
        <p:txBody>
          <a:bodyPr/>
          <a:lstStyle/>
          <a:p>
            <a:fld id="{85DFF12E-ED3F-4E39-9963-80A87E15FDE4}" type="datetimeFigureOut">
              <a:rPr lang="en-IN" smtClean="0"/>
              <a:t>07-11-2024</a:t>
            </a:fld>
            <a:endParaRPr lang="en-IN"/>
          </a:p>
        </p:txBody>
      </p:sp>
      <p:sp>
        <p:nvSpPr>
          <p:cNvPr id="6" name="Footer Placeholder 5">
            <a:extLst>
              <a:ext uri="{FF2B5EF4-FFF2-40B4-BE49-F238E27FC236}">
                <a16:creationId xmlns:a16="http://schemas.microsoft.com/office/drawing/2014/main" id="{409697B2-DFB3-4939-B331-22B204DB655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84CA81D-D6B1-4356-AF75-12FAD67D0BA6}"/>
              </a:ext>
            </a:extLst>
          </p:cNvPr>
          <p:cNvSpPr>
            <a:spLocks noGrp="1"/>
          </p:cNvSpPr>
          <p:nvPr>
            <p:ph type="sldNum" sz="quarter" idx="12"/>
          </p:nvPr>
        </p:nvSpPr>
        <p:spPr/>
        <p:txBody>
          <a:bodyPr/>
          <a:lstStyle/>
          <a:p>
            <a:fld id="{3B165C96-DF2B-4387-8147-364823818C07}" type="slidenum">
              <a:rPr lang="en-IN" smtClean="0"/>
              <a:t>‹#›</a:t>
            </a:fld>
            <a:endParaRPr lang="en-IN"/>
          </a:p>
        </p:txBody>
      </p:sp>
    </p:spTree>
    <p:extLst>
      <p:ext uri="{BB962C8B-B14F-4D97-AF65-F5344CB8AC3E}">
        <p14:creationId xmlns:p14="http://schemas.microsoft.com/office/powerpoint/2010/main" val="931472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61E05-AEB1-42D1-B85A-3186CD6782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4628EB4-A629-4038-8CAE-72855DC590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5E4D7D41-A726-4938-95F3-5A646F2BF9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229BF0D-582A-491B-855A-E471A08D1DA5}"/>
              </a:ext>
            </a:extLst>
          </p:cNvPr>
          <p:cNvSpPr>
            <a:spLocks noGrp="1"/>
          </p:cNvSpPr>
          <p:nvPr>
            <p:ph type="dt" sz="half" idx="10"/>
          </p:nvPr>
        </p:nvSpPr>
        <p:spPr/>
        <p:txBody>
          <a:bodyPr/>
          <a:lstStyle/>
          <a:p>
            <a:fld id="{85DFF12E-ED3F-4E39-9963-80A87E15FDE4}" type="datetimeFigureOut">
              <a:rPr lang="en-IN" smtClean="0"/>
              <a:t>07-11-2024</a:t>
            </a:fld>
            <a:endParaRPr lang="en-IN"/>
          </a:p>
        </p:txBody>
      </p:sp>
      <p:sp>
        <p:nvSpPr>
          <p:cNvPr id="6" name="Footer Placeholder 5">
            <a:extLst>
              <a:ext uri="{FF2B5EF4-FFF2-40B4-BE49-F238E27FC236}">
                <a16:creationId xmlns:a16="http://schemas.microsoft.com/office/drawing/2014/main" id="{450E9389-EC34-4615-B94F-E7CAF7D31180}"/>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552EFA6-3AC5-49DA-8102-B9891F6397D1}"/>
              </a:ext>
            </a:extLst>
          </p:cNvPr>
          <p:cNvSpPr>
            <a:spLocks noGrp="1"/>
          </p:cNvSpPr>
          <p:nvPr>
            <p:ph type="sldNum" sz="quarter" idx="12"/>
          </p:nvPr>
        </p:nvSpPr>
        <p:spPr/>
        <p:txBody>
          <a:bodyPr/>
          <a:lstStyle/>
          <a:p>
            <a:fld id="{3B165C96-DF2B-4387-8147-364823818C07}" type="slidenum">
              <a:rPr lang="en-IN" smtClean="0"/>
              <a:t>‹#›</a:t>
            </a:fld>
            <a:endParaRPr lang="en-IN"/>
          </a:p>
        </p:txBody>
      </p:sp>
    </p:spTree>
    <p:extLst>
      <p:ext uri="{BB962C8B-B14F-4D97-AF65-F5344CB8AC3E}">
        <p14:creationId xmlns:p14="http://schemas.microsoft.com/office/powerpoint/2010/main" val="40342654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2EEFC5A-3418-41D4-8254-A9EA3CC929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58E1E2E-9FD1-417C-8631-EEF50E46CD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D1CC823-D07A-4F54-9BD5-78C58058C1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DFF12E-ED3F-4E39-9963-80A87E15FDE4}" type="datetimeFigureOut">
              <a:rPr lang="en-IN" smtClean="0"/>
              <a:t>07-11-2024</a:t>
            </a:fld>
            <a:endParaRPr lang="en-IN"/>
          </a:p>
        </p:txBody>
      </p:sp>
      <p:sp>
        <p:nvSpPr>
          <p:cNvPr id="5" name="Footer Placeholder 4">
            <a:extLst>
              <a:ext uri="{FF2B5EF4-FFF2-40B4-BE49-F238E27FC236}">
                <a16:creationId xmlns:a16="http://schemas.microsoft.com/office/drawing/2014/main" id="{0AFB18DE-1B1C-4E5C-9E5D-16E29408EB6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D223963E-F5EC-45CE-997D-2DEC081240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B165C96-DF2B-4387-8147-364823818C07}" type="slidenum">
              <a:rPr lang="en-IN" smtClean="0"/>
              <a:t>‹#›</a:t>
            </a:fld>
            <a:endParaRPr lang="en-IN"/>
          </a:p>
        </p:txBody>
      </p:sp>
    </p:spTree>
    <p:extLst>
      <p:ext uri="{BB962C8B-B14F-4D97-AF65-F5344CB8AC3E}">
        <p14:creationId xmlns:p14="http://schemas.microsoft.com/office/powerpoint/2010/main" val="8936077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Freeform: Shape 29">
            <a:extLst>
              <a:ext uri="{FF2B5EF4-FFF2-40B4-BE49-F238E27FC236}">
                <a16:creationId xmlns:a16="http://schemas.microsoft.com/office/drawing/2014/main" id="{0B971B84-5AE2-4018-8544-D9A7F1B50950}"/>
              </a:ext>
            </a:extLst>
          </p:cNvPr>
          <p:cNvSpPr/>
          <p:nvPr/>
        </p:nvSpPr>
        <p:spPr>
          <a:xfrm>
            <a:off x="304799"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5648AB15-DED9-410F-98AF-C0394DAE2A56}"/>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E97C7077-6A4F-4714-AB0F-15D6E22D5A8B}"/>
              </a:ext>
            </a:extLst>
          </p:cNvPr>
          <p:cNvSpPr/>
          <p:nvPr/>
        </p:nvSpPr>
        <p:spPr>
          <a:xfrm>
            <a:off x="0"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2" name="TextBox 41">
            <a:extLst>
              <a:ext uri="{FF2B5EF4-FFF2-40B4-BE49-F238E27FC236}">
                <a16:creationId xmlns:a16="http://schemas.microsoft.com/office/drawing/2014/main" id="{77E867BC-6682-4584-A155-E42695D17EA4}"/>
              </a:ext>
            </a:extLst>
          </p:cNvPr>
          <p:cNvSpPr txBox="1"/>
          <p:nvPr/>
        </p:nvSpPr>
        <p:spPr>
          <a:xfrm>
            <a:off x="7386451" y="2884975"/>
            <a:ext cx="4643254" cy="2923877"/>
          </a:xfrm>
          <a:prstGeom prst="rect">
            <a:avLst/>
          </a:prstGeom>
          <a:noFill/>
        </p:spPr>
        <p:txBody>
          <a:bodyPr wrap="square" rtlCol="0">
            <a:spAutoFit/>
          </a:bodyPr>
          <a:lstStyle/>
          <a:p>
            <a:pPr algn="ctr"/>
            <a:r>
              <a:rPr lang="en-US" sz="3600" b="1"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E</a:t>
            </a:r>
            <a:r>
              <a:rPr lang="en-IN" sz="3600" b="1" dirty="0" err="1">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xpert</a:t>
            </a:r>
            <a:r>
              <a:rPr lang="en-IN" sz="3600" b="1"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 Homecare</a:t>
            </a:r>
          </a:p>
          <a:p>
            <a:r>
              <a:rPr lang="en-US" sz="4800" dirty="0"/>
              <a:t>      </a:t>
            </a:r>
            <a:r>
              <a:rPr lang="en-US" sz="2800" dirty="0"/>
              <a:t>MATHEW PETER</a:t>
            </a:r>
          </a:p>
          <a:p>
            <a:r>
              <a:rPr lang="en-US" sz="2800" dirty="0"/>
              <a:t>           INT MCA S9</a:t>
            </a:r>
          </a:p>
          <a:p>
            <a:r>
              <a:rPr lang="en-US" sz="2800" dirty="0"/>
              <a:t>	AJC20MCA-I044</a:t>
            </a:r>
          </a:p>
          <a:p>
            <a:pPr algn="ctr"/>
            <a:endParaRPr lang="en-IN" sz="4400" b="1" dirty="0">
              <a:solidFill>
                <a:schemeClr val="bg1"/>
              </a:solidFill>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p:txBody>
      </p:sp>
      <p:sp>
        <p:nvSpPr>
          <p:cNvPr id="2" name="TextBox 1">
            <a:extLst>
              <a:ext uri="{FF2B5EF4-FFF2-40B4-BE49-F238E27FC236}">
                <a16:creationId xmlns:a16="http://schemas.microsoft.com/office/drawing/2014/main" id="{79C61DFD-B913-9C4C-3E8A-A5771B362AF3}"/>
              </a:ext>
            </a:extLst>
          </p:cNvPr>
          <p:cNvSpPr txBox="1"/>
          <p:nvPr/>
        </p:nvSpPr>
        <p:spPr>
          <a:xfrm>
            <a:off x="162295" y="2977999"/>
            <a:ext cx="4643254" cy="2492990"/>
          </a:xfrm>
          <a:prstGeom prst="rect">
            <a:avLst/>
          </a:prstGeom>
          <a:noFill/>
        </p:spPr>
        <p:txBody>
          <a:bodyPr wrap="square" rtlCol="0">
            <a:spAutoFit/>
          </a:bodyPr>
          <a:lstStyle/>
          <a:p>
            <a:pPr algn="ctr"/>
            <a:endParaRPr lang="en-IN" sz="3600" b="1"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a:p>
            <a:r>
              <a:rPr lang="en-US" sz="4800" dirty="0">
                <a:solidFill>
                  <a:schemeClr val="bg1"/>
                </a:solidFill>
              </a:rPr>
              <a:t>       </a:t>
            </a:r>
            <a:r>
              <a:rPr lang="en-US" sz="2800" b="1" dirty="0" err="1">
                <a:solidFill>
                  <a:schemeClr val="bg1"/>
                </a:solidFill>
              </a:rPr>
              <a:t>Nimmy</a:t>
            </a:r>
            <a:r>
              <a:rPr lang="en-US" sz="2800" b="1" dirty="0">
                <a:solidFill>
                  <a:schemeClr val="bg1"/>
                </a:solidFill>
              </a:rPr>
              <a:t> </a:t>
            </a:r>
            <a:r>
              <a:rPr lang="en-IN" sz="2800" b="1" dirty="0">
                <a:solidFill>
                  <a:schemeClr val="bg1"/>
                </a:solidFill>
              </a:rPr>
              <a:t>Francis</a:t>
            </a:r>
            <a:endParaRPr lang="en-US" sz="2800" b="1" dirty="0">
              <a:solidFill>
                <a:schemeClr val="bg1"/>
              </a:solidFill>
            </a:endParaRPr>
          </a:p>
          <a:p>
            <a:r>
              <a:rPr lang="en-US" sz="2800" b="1" dirty="0">
                <a:solidFill>
                  <a:schemeClr val="bg1"/>
                </a:solidFill>
              </a:rPr>
              <a:t>           Assistant Professor</a:t>
            </a:r>
          </a:p>
          <a:p>
            <a:pPr algn="ctr"/>
            <a:endParaRPr lang="en-IN" sz="4400" b="1" dirty="0">
              <a:solidFill>
                <a:schemeClr val="bg1"/>
              </a:solidFill>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p:txBody>
      </p:sp>
    </p:spTree>
    <p:extLst>
      <p:ext uri="{BB962C8B-B14F-4D97-AF65-F5344CB8AC3E}">
        <p14:creationId xmlns:p14="http://schemas.microsoft.com/office/powerpoint/2010/main" val="1731578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1E83BA0E-EFB6-C3C7-A229-2070577377C0}"/>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00F5B5D-0D9A-FC2A-B903-A9D657A61292}"/>
              </a:ext>
            </a:extLst>
          </p:cNvPr>
          <p:cNvSpPr txBox="1"/>
          <p:nvPr/>
        </p:nvSpPr>
        <p:spPr>
          <a:xfrm>
            <a:off x="1684962" y="575450"/>
            <a:ext cx="9472773" cy="646331"/>
          </a:xfrm>
          <a:prstGeom prst="rect">
            <a:avLst/>
          </a:prstGeom>
          <a:noFill/>
          <a:effectLst>
            <a:outerShdw blurRad="889000" dist="50800" dir="5400000" algn="ctr" rotWithShape="0">
              <a:srgbClr val="000000">
                <a:alpha val="0"/>
              </a:srgbClr>
            </a:outerShdw>
          </a:effectLst>
        </p:spPr>
        <p:txBody>
          <a:bodyPr wrap="square">
            <a:spAutoFit/>
          </a:bodyPr>
          <a:lstStyle/>
          <a:p>
            <a:pPr algn="ctr">
              <a:lnSpc>
                <a:spcPct val="90000"/>
              </a:lnSpc>
              <a:spcBef>
                <a:spcPct val="0"/>
              </a:spcBef>
            </a:pPr>
            <a:r>
              <a:rPr lang="en-US" sz="4000" dirty="0">
                <a:solidFill>
                  <a:schemeClr val="bg1"/>
                </a:solidFill>
                <a:latin typeface="Algerian" panose="04020705040A02060702" pitchFamily="82" charset="0"/>
                <a:ea typeface="+mj-ea"/>
                <a:cs typeface="+mj-cs"/>
              </a:rPr>
              <a:t>Login Page Design using </a:t>
            </a:r>
            <a:r>
              <a:rPr lang="en-US" sz="4000" dirty="0" err="1">
                <a:solidFill>
                  <a:schemeClr val="bg1"/>
                </a:solidFill>
                <a:latin typeface="Algerian" panose="04020705040A02060702" pitchFamily="82" charset="0"/>
                <a:ea typeface="+mj-ea"/>
                <a:cs typeface="+mj-cs"/>
              </a:rPr>
              <a:t>figma</a:t>
            </a:r>
            <a:endParaRPr lang="en-IN" sz="4000" dirty="0">
              <a:solidFill>
                <a:schemeClr val="bg1"/>
              </a:solidFill>
              <a:latin typeface="Algerian" panose="04020705040A02060702" pitchFamily="82" charset="0"/>
              <a:ea typeface="+mj-ea"/>
              <a:cs typeface="+mj-cs"/>
            </a:endParaRPr>
          </a:p>
        </p:txBody>
      </p:sp>
      <p:pic>
        <p:nvPicPr>
          <p:cNvPr id="5" name="Picture 4">
            <a:extLst>
              <a:ext uri="{FF2B5EF4-FFF2-40B4-BE49-F238E27FC236}">
                <a16:creationId xmlns:a16="http://schemas.microsoft.com/office/drawing/2014/main" id="{620C0CA5-1C7D-4D9A-EE75-A46D48556B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58930" y="1364021"/>
            <a:ext cx="9924836" cy="4918529"/>
          </a:xfrm>
          <a:prstGeom prst="rect">
            <a:avLst/>
          </a:prstGeom>
        </p:spPr>
      </p:pic>
    </p:spTree>
    <p:extLst>
      <p:ext uri="{BB962C8B-B14F-4D97-AF65-F5344CB8AC3E}">
        <p14:creationId xmlns:p14="http://schemas.microsoft.com/office/powerpoint/2010/main" val="14546890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DCF629BE-5F9E-B433-8C96-580D0DCE2745}"/>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5DBECB2A-82CF-F2A7-6BE0-F7DCA2E50949}"/>
              </a:ext>
            </a:extLst>
          </p:cNvPr>
          <p:cNvSpPr/>
          <p:nvPr/>
        </p:nvSpPr>
        <p:spPr>
          <a:xfrm>
            <a:off x="304799" y="0"/>
            <a:ext cx="678207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0F97A196-DCE9-9A71-9E68-2F40BEBBC9F1}"/>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6EAB4ED1-2C47-E50E-5CF2-A1822E0B5FC1}"/>
              </a:ext>
            </a:extLst>
          </p:cNvPr>
          <p:cNvSpPr/>
          <p:nvPr/>
        </p:nvSpPr>
        <p:spPr>
          <a:xfrm>
            <a:off x="-2"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42" name="TextBox 41">
            <a:extLst>
              <a:ext uri="{FF2B5EF4-FFF2-40B4-BE49-F238E27FC236}">
                <a16:creationId xmlns:a16="http://schemas.microsoft.com/office/drawing/2014/main" id="{37189082-EE62-463F-A8C5-AA6FC8B3E802}"/>
              </a:ext>
            </a:extLst>
          </p:cNvPr>
          <p:cNvSpPr txBox="1"/>
          <p:nvPr/>
        </p:nvSpPr>
        <p:spPr>
          <a:xfrm>
            <a:off x="6461786" y="2202184"/>
            <a:ext cx="6499762" cy="1754326"/>
          </a:xfrm>
          <a:prstGeom prst="rect">
            <a:avLst/>
          </a:prstGeom>
          <a:noFill/>
        </p:spPr>
        <p:txBody>
          <a:bodyPr wrap="square" rtlCol="0">
            <a:spAutoFit/>
          </a:bodyPr>
          <a:lstStyle/>
          <a:p>
            <a:pPr algn="ctr"/>
            <a:r>
              <a:rPr lang="en" sz="5400" dirty="0">
                <a:effectLst>
                  <a:outerShdw blurRad="38100" dist="38100" dir="2700000" algn="tl">
                    <a:srgbClr val="000000">
                      <a:alpha val="43137"/>
                    </a:srgbClr>
                  </a:outerShdw>
                </a:effectLst>
              </a:rPr>
              <a:t>04</a:t>
            </a:r>
            <a:endPar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a:p>
            <a:pPr algn="ctr"/>
            <a:r>
              <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Implementation</a:t>
            </a:r>
            <a:endParaRPr lang="en-IN"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p:txBody>
      </p:sp>
    </p:spTree>
    <p:extLst>
      <p:ext uri="{BB962C8B-B14F-4D97-AF65-F5344CB8AC3E}">
        <p14:creationId xmlns:p14="http://schemas.microsoft.com/office/powerpoint/2010/main" val="39287127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DFE87AA4-0C31-5F3D-76AF-19C15FC784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CC3D91-D979-8AFB-E7A4-EB3087CB9BD1}"/>
              </a:ext>
            </a:extLst>
          </p:cNvPr>
          <p:cNvSpPr>
            <a:spLocks noGrp="1"/>
          </p:cNvSpPr>
          <p:nvPr>
            <p:ph type="title"/>
          </p:nvPr>
        </p:nvSpPr>
        <p:spPr>
          <a:xfrm>
            <a:off x="838200" y="365126"/>
            <a:ext cx="10515600" cy="508178"/>
          </a:xfrm>
        </p:spPr>
        <p:txBody>
          <a:bodyPr>
            <a:normAutofit fontScale="90000"/>
          </a:bodyPr>
          <a:lstStyle/>
          <a:p>
            <a:pPr algn="ctr"/>
            <a:r>
              <a:rPr lang="en-US" dirty="0">
                <a:solidFill>
                  <a:schemeClr val="bg1"/>
                </a:solidFill>
                <a:latin typeface="Algerian" panose="04020705040A02060702" pitchFamily="82" charset="0"/>
              </a:rPr>
              <a:t>Face Detection</a:t>
            </a:r>
            <a:endParaRPr lang="en-IN" dirty="0">
              <a:solidFill>
                <a:schemeClr val="bg1"/>
              </a:solidFill>
              <a:latin typeface="Algerian" panose="04020705040A02060702" pitchFamily="82" charset="0"/>
            </a:endParaRPr>
          </a:p>
        </p:txBody>
      </p:sp>
      <p:pic>
        <p:nvPicPr>
          <p:cNvPr id="4" name="Picture 3">
            <a:extLst>
              <a:ext uri="{FF2B5EF4-FFF2-40B4-BE49-F238E27FC236}">
                <a16:creationId xmlns:a16="http://schemas.microsoft.com/office/drawing/2014/main" id="{A9728E21-5AD9-9BC0-A119-500AD59343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1789" y="1095255"/>
            <a:ext cx="11065268" cy="4667490"/>
          </a:xfrm>
          <a:prstGeom prst="rect">
            <a:avLst/>
          </a:prstGeom>
        </p:spPr>
      </p:pic>
    </p:spTree>
    <p:extLst>
      <p:ext uri="{BB962C8B-B14F-4D97-AF65-F5344CB8AC3E}">
        <p14:creationId xmlns:p14="http://schemas.microsoft.com/office/powerpoint/2010/main" val="41295924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F2D84F54-08AC-25D4-755B-1B35BF1DC36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2C6698-93F0-E64E-609F-A5579290440C}"/>
              </a:ext>
            </a:extLst>
          </p:cNvPr>
          <p:cNvSpPr>
            <a:spLocks noGrp="1"/>
          </p:cNvSpPr>
          <p:nvPr>
            <p:ph type="title"/>
          </p:nvPr>
        </p:nvSpPr>
        <p:spPr>
          <a:xfrm>
            <a:off x="838200" y="365126"/>
            <a:ext cx="10515600" cy="508178"/>
          </a:xfrm>
        </p:spPr>
        <p:txBody>
          <a:bodyPr>
            <a:normAutofit fontScale="90000"/>
          </a:bodyPr>
          <a:lstStyle/>
          <a:p>
            <a:pPr algn="ctr"/>
            <a:r>
              <a:rPr lang="en-US" dirty="0">
                <a:solidFill>
                  <a:schemeClr val="bg1"/>
                </a:solidFill>
                <a:latin typeface="Algerian" panose="04020705040A02060702" pitchFamily="82" charset="0"/>
              </a:rPr>
              <a:t>Face Detection Result</a:t>
            </a:r>
            <a:endParaRPr lang="en-IN" dirty="0">
              <a:solidFill>
                <a:schemeClr val="bg1"/>
              </a:solidFill>
              <a:latin typeface="Algerian" panose="04020705040A02060702" pitchFamily="82" charset="0"/>
            </a:endParaRPr>
          </a:p>
        </p:txBody>
      </p:sp>
      <p:pic>
        <p:nvPicPr>
          <p:cNvPr id="5" name="Picture 4">
            <a:extLst>
              <a:ext uri="{FF2B5EF4-FFF2-40B4-BE49-F238E27FC236}">
                <a16:creationId xmlns:a16="http://schemas.microsoft.com/office/drawing/2014/main" id="{7CB1B3C4-A694-4C3A-E96C-266C32BF07A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51909" y="1479479"/>
            <a:ext cx="9836648" cy="4530903"/>
          </a:xfrm>
          <a:prstGeom prst="rect">
            <a:avLst/>
          </a:prstGeom>
        </p:spPr>
      </p:pic>
    </p:spTree>
    <p:extLst>
      <p:ext uri="{BB962C8B-B14F-4D97-AF65-F5344CB8AC3E}">
        <p14:creationId xmlns:p14="http://schemas.microsoft.com/office/powerpoint/2010/main" val="33215319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C8D1F576-2419-02FA-250A-602A7E5E7AD7}"/>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B4841D25-EE95-EC4E-B909-578950D2D0E5}"/>
              </a:ext>
            </a:extLst>
          </p:cNvPr>
          <p:cNvSpPr/>
          <p:nvPr/>
        </p:nvSpPr>
        <p:spPr>
          <a:xfrm>
            <a:off x="304799" y="0"/>
            <a:ext cx="678207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3FDD6D5C-DA72-A4C2-E981-EB256632BF79}"/>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BB41070B-7996-5988-244C-4A00D9689A96}"/>
              </a:ext>
            </a:extLst>
          </p:cNvPr>
          <p:cNvSpPr/>
          <p:nvPr/>
        </p:nvSpPr>
        <p:spPr>
          <a:xfrm>
            <a:off x="-2"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42" name="TextBox 41">
            <a:extLst>
              <a:ext uri="{FF2B5EF4-FFF2-40B4-BE49-F238E27FC236}">
                <a16:creationId xmlns:a16="http://schemas.microsoft.com/office/drawing/2014/main" id="{82D2A938-C3A4-F185-A967-16A29D0B78D1}"/>
              </a:ext>
            </a:extLst>
          </p:cNvPr>
          <p:cNvSpPr txBox="1"/>
          <p:nvPr/>
        </p:nvSpPr>
        <p:spPr>
          <a:xfrm>
            <a:off x="6461786" y="2202184"/>
            <a:ext cx="6499762" cy="1754326"/>
          </a:xfrm>
          <a:prstGeom prst="rect">
            <a:avLst/>
          </a:prstGeom>
          <a:noFill/>
        </p:spPr>
        <p:txBody>
          <a:bodyPr wrap="square" rtlCol="0">
            <a:spAutoFit/>
          </a:bodyPr>
          <a:lstStyle/>
          <a:p>
            <a:pPr algn="ctr"/>
            <a:r>
              <a:rPr lang="en" sz="5400" dirty="0">
                <a:effectLst>
                  <a:outerShdw blurRad="38100" dist="38100" dir="2700000" algn="tl">
                    <a:srgbClr val="000000">
                      <a:alpha val="43137"/>
                    </a:srgbClr>
                  </a:outerShdw>
                </a:effectLst>
              </a:rPr>
              <a:t>05</a:t>
            </a:r>
            <a:endPar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a:p>
            <a:pPr algn="ctr"/>
            <a:r>
              <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UML </a:t>
            </a:r>
            <a:r>
              <a:rPr lang="en-IN"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Diagrams</a:t>
            </a:r>
            <a:endPar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p:txBody>
      </p:sp>
    </p:spTree>
    <p:extLst>
      <p:ext uri="{BB962C8B-B14F-4D97-AF65-F5344CB8AC3E}">
        <p14:creationId xmlns:p14="http://schemas.microsoft.com/office/powerpoint/2010/main" val="3344964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98A54D6D-A2E8-1CDA-2A0B-A3A4A4621523}"/>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4DF58666-C0A8-E4A3-EA21-FDD988DE61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034143"/>
            <a:ext cx="9971314" cy="5627913"/>
          </a:xfrm>
          <a:prstGeom prst="rect">
            <a:avLst/>
          </a:prstGeom>
        </p:spPr>
      </p:pic>
      <p:sp>
        <p:nvSpPr>
          <p:cNvPr id="2" name="Title 1">
            <a:extLst>
              <a:ext uri="{FF2B5EF4-FFF2-40B4-BE49-F238E27FC236}">
                <a16:creationId xmlns:a16="http://schemas.microsoft.com/office/drawing/2014/main" id="{D5EFAB13-3ADB-5F14-474A-401FDFFC5814}"/>
              </a:ext>
            </a:extLst>
          </p:cNvPr>
          <p:cNvSpPr>
            <a:spLocks noGrp="1"/>
          </p:cNvSpPr>
          <p:nvPr>
            <p:ph type="title"/>
          </p:nvPr>
        </p:nvSpPr>
        <p:spPr>
          <a:xfrm>
            <a:off x="838200" y="365126"/>
            <a:ext cx="10515600" cy="508178"/>
          </a:xfrm>
        </p:spPr>
        <p:txBody>
          <a:bodyPr>
            <a:normAutofit fontScale="90000"/>
          </a:bodyPr>
          <a:lstStyle/>
          <a:p>
            <a:pPr algn="ctr"/>
            <a:r>
              <a:rPr lang="en-US" dirty="0">
                <a:solidFill>
                  <a:schemeClr val="bg1"/>
                </a:solidFill>
                <a:latin typeface="Algerian" panose="04020705040A02060702" pitchFamily="82" charset="0"/>
              </a:rPr>
              <a:t>Use case Diagram</a:t>
            </a:r>
            <a:endParaRPr lang="en-IN" dirty="0">
              <a:solidFill>
                <a:schemeClr val="bg1"/>
              </a:solidFill>
              <a:latin typeface="Algerian" panose="04020705040A02060702" pitchFamily="82" charset="0"/>
            </a:endParaRPr>
          </a:p>
        </p:txBody>
      </p:sp>
    </p:spTree>
    <p:extLst>
      <p:ext uri="{BB962C8B-B14F-4D97-AF65-F5344CB8AC3E}">
        <p14:creationId xmlns:p14="http://schemas.microsoft.com/office/powerpoint/2010/main" val="4056899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53BA87AA-000D-FB41-BC81-814313E33B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312EDE-754D-D6FA-FF04-1C443462909C}"/>
              </a:ext>
            </a:extLst>
          </p:cNvPr>
          <p:cNvSpPr>
            <a:spLocks noGrp="1"/>
          </p:cNvSpPr>
          <p:nvPr>
            <p:ph type="title"/>
          </p:nvPr>
        </p:nvSpPr>
        <p:spPr>
          <a:xfrm>
            <a:off x="1228618" y="365126"/>
            <a:ext cx="10515600" cy="508178"/>
          </a:xfrm>
        </p:spPr>
        <p:txBody>
          <a:bodyPr>
            <a:normAutofit fontScale="90000"/>
          </a:bodyPr>
          <a:lstStyle/>
          <a:p>
            <a:pPr algn="ctr"/>
            <a:r>
              <a:rPr lang="en-US" dirty="0">
                <a:solidFill>
                  <a:schemeClr val="bg1"/>
                </a:solidFill>
                <a:latin typeface="Algerian" panose="04020705040A02060702" pitchFamily="82" charset="0"/>
              </a:rPr>
              <a:t>Activity Diagram</a:t>
            </a:r>
            <a:endParaRPr lang="en-IN" dirty="0">
              <a:solidFill>
                <a:schemeClr val="bg1"/>
              </a:solidFill>
              <a:latin typeface="Algerian" panose="04020705040A02060702" pitchFamily="82" charset="0"/>
            </a:endParaRPr>
          </a:p>
        </p:txBody>
      </p:sp>
      <p:pic>
        <p:nvPicPr>
          <p:cNvPr id="4" name="Picture 3">
            <a:extLst>
              <a:ext uri="{FF2B5EF4-FFF2-40B4-BE49-F238E27FC236}">
                <a16:creationId xmlns:a16="http://schemas.microsoft.com/office/drawing/2014/main" id="{AE576E8A-1C2F-598B-1FE1-33E64F9A04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5915" y="1047964"/>
            <a:ext cx="9935109" cy="5444910"/>
          </a:xfrm>
          <a:prstGeom prst="rect">
            <a:avLst/>
          </a:prstGeom>
        </p:spPr>
      </p:pic>
    </p:spTree>
    <p:extLst>
      <p:ext uri="{BB962C8B-B14F-4D97-AF65-F5344CB8AC3E}">
        <p14:creationId xmlns:p14="http://schemas.microsoft.com/office/powerpoint/2010/main" val="1317519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C7E48B69-D476-2E24-3834-94C1413CEB5E}"/>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B6BC3693-F1DD-1D1D-E2A9-C2045A3C3F59}"/>
              </a:ext>
            </a:extLst>
          </p:cNvPr>
          <p:cNvSpPr/>
          <p:nvPr/>
        </p:nvSpPr>
        <p:spPr>
          <a:xfrm>
            <a:off x="304799" y="0"/>
            <a:ext cx="678207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6060C61F-D2EC-00A9-003C-1CD13299DE97}"/>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D5568F70-322A-6687-AE42-C5EC433AD71F}"/>
              </a:ext>
            </a:extLst>
          </p:cNvPr>
          <p:cNvSpPr/>
          <p:nvPr/>
        </p:nvSpPr>
        <p:spPr>
          <a:xfrm>
            <a:off x="-2"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42" name="TextBox 41">
            <a:extLst>
              <a:ext uri="{FF2B5EF4-FFF2-40B4-BE49-F238E27FC236}">
                <a16:creationId xmlns:a16="http://schemas.microsoft.com/office/drawing/2014/main" id="{F801CFA3-8C5A-BA3E-ED61-653AEA8B9928}"/>
              </a:ext>
            </a:extLst>
          </p:cNvPr>
          <p:cNvSpPr txBox="1"/>
          <p:nvPr/>
        </p:nvSpPr>
        <p:spPr>
          <a:xfrm>
            <a:off x="6096000" y="563854"/>
            <a:ext cx="6499762" cy="923330"/>
          </a:xfrm>
          <a:prstGeom prst="rect">
            <a:avLst/>
          </a:prstGeom>
          <a:noFill/>
        </p:spPr>
        <p:txBody>
          <a:bodyPr wrap="square" rtlCol="0">
            <a:spAutoFit/>
          </a:bodyPr>
          <a:lstStyle/>
          <a:p>
            <a:pPr algn="ctr"/>
            <a:r>
              <a:rPr lang="en"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Conclusion</a:t>
            </a:r>
            <a:endPar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p:txBody>
      </p:sp>
      <p:sp>
        <p:nvSpPr>
          <p:cNvPr id="3" name="TextBox 2">
            <a:extLst>
              <a:ext uri="{FF2B5EF4-FFF2-40B4-BE49-F238E27FC236}">
                <a16:creationId xmlns:a16="http://schemas.microsoft.com/office/drawing/2014/main" id="{9818607C-2BEA-C413-66A9-BB982000C8CF}"/>
              </a:ext>
            </a:extLst>
          </p:cNvPr>
          <p:cNvSpPr txBox="1"/>
          <p:nvPr/>
        </p:nvSpPr>
        <p:spPr>
          <a:xfrm>
            <a:off x="7356185" y="1462842"/>
            <a:ext cx="4674816" cy="3693319"/>
          </a:xfrm>
          <a:prstGeom prst="rect">
            <a:avLst/>
          </a:prstGeom>
          <a:noFill/>
        </p:spPr>
        <p:txBody>
          <a:bodyPr wrap="square">
            <a:spAutoFit/>
          </a:bodyPr>
          <a:lstStyle/>
          <a:p>
            <a:endParaRPr lang="en-US" dirty="0"/>
          </a:p>
          <a:p>
            <a:pPr algn="just"/>
            <a:r>
              <a:rPr lang="en-US" dirty="0"/>
              <a:t>This project presents an advanced, user-friendly online platform that streamlines home maintenance and repair services—spanning plumbing, electrical work, and electronic gadget repairs—enabling customers in Ernakulam and Kottayam to book expert services with ease and confidence. With detailed profiles showcasing each service provider’s qualifications, experience, and verified customer reviews, the platform empowers users to make informed choices tailored to their specific needs and preferred schedules.</a:t>
            </a:r>
          </a:p>
        </p:txBody>
      </p:sp>
    </p:spTree>
    <p:extLst>
      <p:ext uri="{BB962C8B-B14F-4D97-AF65-F5344CB8AC3E}">
        <p14:creationId xmlns:p14="http://schemas.microsoft.com/office/powerpoint/2010/main" val="3205931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5AD200E5-AF5E-C6D2-53DB-912A370811E7}"/>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10326F3E-8F7E-F210-FE43-7F38E85C5C0B}"/>
              </a:ext>
            </a:extLst>
          </p:cNvPr>
          <p:cNvSpPr/>
          <p:nvPr/>
        </p:nvSpPr>
        <p:spPr>
          <a:xfrm>
            <a:off x="304799" y="0"/>
            <a:ext cx="678207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C01997DD-B1CC-CDEE-3D80-FC48C2519EFE}"/>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F0759BF3-7AFC-D37D-C12E-E830B75624B7}"/>
              </a:ext>
            </a:extLst>
          </p:cNvPr>
          <p:cNvSpPr/>
          <p:nvPr/>
        </p:nvSpPr>
        <p:spPr>
          <a:xfrm>
            <a:off x="-2"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42" name="TextBox 41">
            <a:extLst>
              <a:ext uri="{FF2B5EF4-FFF2-40B4-BE49-F238E27FC236}">
                <a16:creationId xmlns:a16="http://schemas.microsoft.com/office/drawing/2014/main" id="{C3B718DA-4CAA-212C-C60E-F198606BADAB}"/>
              </a:ext>
            </a:extLst>
          </p:cNvPr>
          <p:cNvSpPr txBox="1"/>
          <p:nvPr/>
        </p:nvSpPr>
        <p:spPr>
          <a:xfrm>
            <a:off x="6461786" y="2202184"/>
            <a:ext cx="6499762" cy="1754326"/>
          </a:xfrm>
          <a:prstGeom prst="rect">
            <a:avLst/>
          </a:prstGeom>
          <a:noFill/>
        </p:spPr>
        <p:txBody>
          <a:bodyPr wrap="square" rtlCol="0">
            <a:spAutoFit/>
          </a:bodyPr>
          <a:lstStyle/>
          <a:p>
            <a:pPr algn="ctr"/>
            <a:r>
              <a:rPr lang="en" sz="5400" dirty="0">
                <a:effectLst>
                  <a:outerShdw blurRad="38100" dist="38100" dir="2700000" algn="tl">
                    <a:srgbClr val="000000">
                      <a:alpha val="43137"/>
                    </a:srgbClr>
                  </a:outerShdw>
                </a:effectLst>
              </a:rPr>
              <a:t>06</a:t>
            </a:r>
            <a:endPar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a:p>
            <a:pPr algn="ctr"/>
            <a:r>
              <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Screenshots</a:t>
            </a:r>
          </a:p>
        </p:txBody>
      </p:sp>
    </p:spTree>
    <p:extLst>
      <p:ext uri="{BB962C8B-B14F-4D97-AF65-F5344CB8AC3E}">
        <p14:creationId xmlns:p14="http://schemas.microsoft.com/office/powerpoint/2010/main" val="26576008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41D441B9-B19A-CA92-9C49-4FEB0796D80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5D9458AC-03E1-A1B9-3912-3A6A62D232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2128" y="1588621"/>
            <a:ext cx="10880272" cy="4805885"/>
          </a:xfrm>
          <a:prstGeom prst="rect">
            <a:avLst/>
          </a:prstGeom>
        </p:spPr>
      </p:pic>
      <p:sp>
        <p:nvSpPr>
          <p:cNvPr id="3" name="TextBox 2">
            <a:extLst>
              <a:ext uri="{FF2B5EF4-FFF2-40B4-BE49-F238E27FC236}">
                <a16:creationId xmlns:a16="http://schemas.microsoft.com/office/drawing/2014/main" id="{E704E95F-7E90-B418-8AAC-903FA8E890FF}"/>
              </a:ext>
            </a:extLst>
          </p:cNvPr>
          <p:cNvSpPr txBox="1"/>
          <p:nvPr/>
        </p:nvSpPr>
        <p:spPr>
          <a:xfrm>
            <a:off x="3473059" y="616547"/>
            <a:ext cx="5677395" cy="646331"/>
          </a:xfrm>
          <a:prstGeom prst="rect">
            <a:avLst/>
          </a:prstGeom>
          <a:noFill/>
          <a:effectLst>
            <a:outerShdw blurRad="889000" dist="50800" dir="5400000" algn="ctr" rotWithShape="0">
              <a:srgbClr val="000000">
                <a:alpha val="0"/>
              </a:srgbClr>
            </a:outerShdw>
          </a:effectLst>
        </p:spPr>
        <p:txBody>
          <a:bodyPr wrap="square">
            <a:spAutoFit/>
          </a:bodyPr>
          <a:lstStyle/>
          <a:p>
            <a:pPr algn="ctr">
              <a:lnSpc>
                <a:spcPct val="90000"/>
              </a:lnSpc>
              <a:spcBef>
                <a:spcPct val="0"/>
              </a:spcBef>
            </a:pPr>
            <a:r>
              <a:rPr lang="en-US" sz="4000" dirty="0">
                <a:solidFill>
                  <a:schemeClr val="bg1"/>
                </a:solidFill>
                <a:latin typeface="Algerian" panose="04020705040A02060702" pitchFamily="82" charset="0"/>
                <a:ea typeface="+mj-ea"/>
                <a:cs typeface="+mj-cs"/>
              </a:rPr>
              <a:t>Registration Form</a:t>
            </a:r>
            <a:endParaRPr lang="en-IN" sz="4000" dirty="0">
              <a:solidFill>
                <a:schemeClr val="bg1"/>
              </a:solidFill>
              <a:latin typeface="Algerian" panose="04020705040A02060702" pitchFamily="82" charset="0"/>
              <a:ea typeface="+mj-ea"/>
              <a:cs typeface="+mj-cs"/>
            </a:endParaRPr>
          </a:p>
        </p:txBody>
      </p:sp>
    </p:spTree>
    <p:extLst>
      <p:ext uri="{BB962C8B-B14F-4D97-AF65-F5344CB8AC3E}">
        <p14:creationId xmlns:p14="http://schemas.microsoft.com/office/powerpoint/2010/main" val="39144867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0"/>
                <a:lumOff val="100000"/>
                <a:alpha val="0"/>
              </a:schemeClr>
            </a:gs>
            <a:gs pos="32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3E57AD74-8EDC-EB68-9B38-2814224FE5A7}"/>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30BFEC69-64B9-E41E-48FA-4A0D7AC5D27A}"/>
              </a:ext>
            </a:extLst>
          </p:cNvPr>
          <p:cNvSpPr/>
          <p:nvPr/>
        </p:nvSpPr>
        <p:spPr>
          <a:xfrm>
            <a:off x="304800" y="0"/>
            <a:ext cx="6794644"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A1B7F9C8-4037-3AFE-D0AB-BB484B0E195E}"/>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44791D20-0995-0243-E9F5-D2F2EE6D2862}"/>
              </a:ext>
            </a:extLst>
          </p:cNvPr>
          <p:cNvSpPr/>
          <p:nvPr/>
        </p:nvSpPr>
        <p:spPr>
          <a:xfrm>
            <a:off x="0"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7" name="TextBox 6">
            <a:extLst>
              <a:ext uri="{FF2B5EF4-FFF2-40B4-BE49-F238E27FC236}">
                <a16:creationId xmlns:a16="http://schemas.microsoft.com/office/drawing/2014/main" id="{AB2CE1BA-7FC4-68A1-C1C3-8247551ED0A3}"/>
              </a:ext>
            </a:extLst>
          </p:cNvPr>
          <p:cNvSpPr txBox="1"/>
          <p:nvPr/>
        </p:nvSpPr>
        <p:spPr>
          <a:xfrm>
            <a:off x="8322068" y="1305085"/>
            <a:ext cx="2681555" cy="923330"/>
          </a:xfrm>
          <a:prstGeom prst="rect">
            <a:avLst/>
          </a:prstGeom>
          <a:noFill/>
        </p:spPr>
        <p:txBody>
          <a:bodyPr wrap="square">
            <a:spAutoFit/>
          </a:bodyPr>
          <a:lstStyle/>
          <a:p>
            <a:r>
              <a:rPr lang="en-US" sz="5400" dirty="0"/>
              <a:t>Agenda</a:t>
            </a:r>
            <a:endParaRPr lang="en-IN" sz="5400" dirty="0"/>
          </a:p>
        </p:txBody>
      </p:sp>
      <p:sp>
        <p:nvSpPr>
          <p:cNvPr id="9" name="TextBox 8">
            <a:extLst>
              <a:ext uri="{FF2B5EF4-FFF2-40B4-BE49-F238E27FC236}">
                <a16:creationId xmlns:a16="http://schemas.microsoft.com/office/drawing/2014/main" id="{1606029A-0BBD-9FCD-2E17-52A59A2BA620}"/>
              </a:ext>
            </a:extLst>
          </p:cNvPr>
          <p:cNvSpPr txBox="1"/>
          <p:nvPr/>
        </p:nvSpPr>
        <p:spPr>
          <a:xfrm>
            <a:off x="7828907" y="2399890"/>
            <a:ext cx="3339101" cy="3108543"/>
          </a:xfrm>
          <a:prstGeom prst="rect">
            <a:avLst/>
          </a:prstGeom>
          <a:noFill/>
        </p:spPr>
        <p:txBody>
          <a:bodyPr wrap="square">
            <a:spAutoFit/>
          </a:bodyPr>
          <a:lstStyle/>
          <a:p>
            <a:pPr marL="285750" indent="-285750">
              <a:buFont typeface="Wingdings" panose="05000000000000000000" pitchFamily="2" charset="2"/>
              <a:buChar char="v"/>
            </a:pPr>
            <a:r>
              <a:rPr lang="en-US" sz="2800" dirty="0"/>
              <a:t>Project overview</a:t>
            </a:r>
          </a:p>
          <a:p>
            <a:pPr marL="285750" indent="-285750">
              <a:buFont typeface="Wingdings" panose="05000000000000000000" pitchFamily="2" charset="2"/>
              <a:buChar char="v"/>
            </a:pPr>
            <a:r>
              <a:rPr lang="en-US" sz="2800" dirty="0"/>
              <a:t>Types of users</a:t>
            </a:r>
          </a:p>
          <a:p>
            <a:pPr marL="285750" indent="-285750">
              <a:buFont typeface="Wingdings" panose="05000000000000000000" pitchFamily="2" charset="2"/>
              <a:buChar char="v"/>
            </a:pPr>
            <a:r>
              <a:rPr lang="en-US" sz="2800" dirty="0"/>
              <a:t>Features</a:t>
            </a:r>
          </a:p>
          <a:p>
            <a:pPr marL="285750" indent="-285750">
              <a:buFont typeface="Wingdings" panose="05000000000000000000" pitchFamily="2" charset="2"/>
              <a:buChar char="v"/>
            </a:pPr>
            <a:r>
              <a:rPr lang="en-US" sz="2800" dirty="0"/>
              <a:t>System Design</a:t>
            </a:r>
          </a:p>
          <a:p>
            <a:pPr marL="285750" indent="-285750">
              <a:buFont typeface="Wingdings" panose="05000000000000000000" pitchFamily="2" charset="2"/>
              <a:buChar char="v"/>
            </a:pPr>
            <a:r>
              <a:rPr lang="en-US" sz="2800" dirty="0"/>
              <a:t>Implementation</a:t>
            </a:r>
          </a:p>
          <a:p>
            <a:pPr marL="285750" indent="-285750">
              <a:buFont typeface="Wingdings" panose="05000000000000000000" pitchFamily="2" charset="2"/>
              <a:buChar char="v"/>
            </a:pPr>
            <a:r>
              <a:rPr lang="en-US" sz="2800" dirty="0"/>
              <a:t>UML Diagrams</a:t>
            </a:r>
          </a:p>
          <a:p>
            <a:pPr marL="285750" indent="-285750">
              <a:buFont typeface="Wingdings" panose="05000000000000000000" pitchFamily="2" charset="2"/>
              <a:buChar char="v"/>
            </a:pPr>
            <a:r>
              <a:rPr lang="en-US" sz="2800" dirty="0"/>
              <a:t>Screenshots</a:t>
            </a:r>
          </a:p>
        </p:txBody>
      </p:sp>
    </p:spTree>
    <p:extLst>
      <p:ext uri="{BB962C8B-B14F-4D97-AF65-F5344CB8AC3E}">
        <p14:creationId xmlns:p14="http://schemas.microsoft.com/office/powerpoint/2010/main" val="17753815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9C05E7B4-8AEE-B514-BDE1-67A41F80FB3C}"/>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8ABB152C-FCFE-42B2-1644-4F3CA1EFF528}"/>
              </a:ext>
            </a:extLst>
          </p:cNvPr>
          <p:cNvSpPr txBox="1"/>
          <p:nvPr/>
        </p:nvSpPr>
        <p:spPr>
          <a:xfrm>
            <a:off x="3213233" y="461150"/>
            <a:ext cx="5677395" cy="646331"/>
          </a:xfrm>
          <a:prstGeom prst="rect">
            <a:avLst/>
          </a:prstGeom>
          <a:noFill/>
          <a:effectLst>
            <a:outerShdw blurRad="889000" dist="50800" dir="5400000" algn="ctr" rotWithShape="0">
              <a:srgbClr val="000000">
                <a:alpha val="0"/>
              </a:srgbClr>
            </a:outerShdw>
          </a:effectLst>
        </p:spPr>
        <p:txBody>
          <a:bodyPr wrap="square">
            <a:spAutoFit/>
          </a:bodyPr>
          <a:lstStyle/>
          <a:p>
            <a:pPr algn="ctr">
              <a:lnSpc>
                <a:spcPct val="90000"/>
              </a:lnSpc>
              <a:spcBef>
                <a:spcPct val="0"/>
              </a:spcBef>
            </a:pPr>
            <a:r>
              <a:rPr lang="en-US" sz="4000" dirty="0">
                <a:solidFill>
                  <a:schemeClr val="bg1"/>
                </a:solidFill>
                <a:latin typeface="Algerian" panose="04020705040A02060702" pitchFamily="82" charset="0"/>
                <a:ea typeface="+mj-ea"/>
                <a:cs typeface="+mj-cs"/>
              </a:rPr>
              <a:t>Login Page</a:t>
            </a:r>
            <a:endParaRPr lang="en-IN" sz="4000" dirty="0">
              <a:solidFill>
                <a:schemeClr val="bg1"/>
              </a:solidFill>
              <a:latin typeface="Algerian" panose="04020705040A02060702" pitchFamily="82" charset="0"/>
              <a:ea typeface="+mj-ea"/>
              <a:cs typeface="+mj-cs"/>
            </a:endParaRPr>
          </a:p>
        </p:txBody>
      </p:sp>
      <p:pic>
        <p:nvPicPr>
          <p:cNvPr id="4" name="Picture 3">
            <a:extLst>
              <a:ext uri="{FF2B5EF4-FFF2-40B4-BE49-F238E27FC236}">
                <a16:creationId xmlns:a16="http://schemas.microsoft.com/office/drawing/2014/main" id="{5F6E1E95-6F71-4EA0-8716-8D81ABD420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7546" y="1332725"/>
            <a:ext cx="10757043" cy="5064125"/>
          </a:xfrm>
          <a:prstGeom prst="rect">
            <a:avLst/>
          </a:prstGeom>
        </p:spPr>
      </p:pic>
    </p:spTree>
    <p:extLst>
      <p:ext uri="{BB962C8B-B14F-4D97-AF65-F5344CB8AC3E}">
        <p14:creationId xmlns:p14="http://schemas.microsoft.com/office/powerpoint/2010/main" val="13872997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B49E571E-CB2D-B4E0-1B3E-814678E6B539}"/>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D51C6ED-75E2-B4A9-75F0-313BB09B49DD}"/>
              </a:ext>
            </a:extLst>
          </p:cNvPr>
          <p:cNvSpPr txBox="1"/>
          <p:nvPr/>
        </p:nvSpPr>
        <p:spPr>
          <a:xfrm>
            <a:off x="3257302" y="575450"/>
            <a:ext cx="5677395" cy="646331"/>
          </a:xfrm>
          <a:prstGeom prst="rect">
            <a:avLst/>
          </a:prstGeom>
          <a:noFill/>
          <a:effectLst>
            <a:outerShdw blurRad="889000" dist="50800" dir="5400000" algn="ctr" rotWithShape="0">
              <a:srgbClr val="000000">
                <a:alpha val="0"/>
              </a:srgbClr>
            </a:outerShdw>
          </a:effectLst>
        </p:spPr>
        <p:txBody>
          <a:bodyPr wrap="square">
            <a:spAutoFit/>
          </a:bodyPr>
          <a:lstStyle/>
          <a:p>
            <a:pPr algn="ctr">
              <a:lnSpc>
                <a:spcPct val="90000"/>
              </a:lnSpc>
              <a:spcBef>
                <a:spcPct val="0"/>
              </a:spcBef>
            </a:pPr>
            <a:r>
              <a:rPr lang="en-US" sz="4000" dirty="0">
                <a:solidFill>
                  <a:schemeClr val="bg1"/>
                </a:solidFill>
                <a:latin typeface="Algerian" panose="04020705040A02060702" pitchFamily="82" charset="0"/>
                <a:ea typeface="+mj-ea"/>
                <a:cs typeface="+mj-cs"/>
              </a:rPr>
              <a:t>Home Page</a:t>
            </a:r>
            <a:endParaRPr lang="en-IN" sz="4000" dirty="0">
              <a:solidFill>
                <a:schemeClr val="bg1"/>
              </a:solidFill>
              <a:latin typeface="Algerian" panose="04020705040A02060702" pitchFamily="82" charset="0"/>
              <a:ea typeface="+mj-ea"/>
              <a:cs typeface="+mj-cs"/>
            </a:endParaRPr>
          </a:p>
        </p:txBody>
      </p:sp>
      <p:pic>
        <p:nvPicPr>
          <p:cNvPr id="5" name="Picture 4">
            <a:extLst>
              <a:ext uri="{FF2B5EF4-FFF2-40B4-BE49-F238E27FC236}">
                <a16:creationId xmlns:a16="http://schemas.microsoft.com/office/drawing/2014/main" id="{1D3F2A1B-9D2E-4BC9-CEE8-9510B5BDDF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447" y="1330632"/>
            <a:ext cx="11149070" cy="4951918"/>
          </a:xfrm>
          <a:prstGeom prst="rect">
            <a:avLst/>
          </a:prstGeom>
        </p:spPr>
      </p:pic>
    </p:spTree>
    <p:extLst>
      <p:ext uri="{BB962C8B-B14F-4D97-AF65-F5344CB8AC3E}">
        <p14:creationId xmlns:p14="http://schemas.microsoft.com/office/powerpoint/2010/main" val="34651501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BFBE9EB8-DAFE-524F-9112-6D3B75A25C0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6D4DA009-9BE3-C1EF-A9C1-3B39B77E9B3B}"/>
              </a:ext>
            </a:extLst>
          </p:cNvPr>
          <p:cNvSpPr txBox="1"/>
          <p:nvPr/>
        </p:nvSpPr>
        <p:spPr>
          <a:xfrm>
            <a:off x="3421689" y="441019"/>
            <a:ext cx="5677395" cy="646331"/>
          </a:xfrm>
          <a:prstGeom prst="rect">
            <a:avLst/>
          </a:prstGeom>
          <a:noFill/>
          <a:effectLst>
            <a:outerShdw blurRad="889000" dist="50800" dir="5400000" algn="ctr" rotWithShape="0">
              <a:srgbClr val="000000">
                <a:alpha val="0"/>
              </a:srgbClr>
            </a:outerShdw>
          </a:effectLst>
        </p:spPr>
        <p:txBody>
          <a:bodyPr wrap="square">
            <a:spAutoFit/>
          </a:bodyPr>
          <a:lstStyle/>
          <a:p>
            <a:pPr algn="ctr">
              <a:lnSpc>
                <a:spcPct val="90000"/>
              </a:lnSpc>
              <a:spcBef>
                <a:spcPct val="0"/>
              </a:spcBef>
            </a:pPr>
            <a:r>
              <a:rPr lang="en-US" sz="4000" dirty="0">
                <a:solidFill>
                  <a:schemeClr val="bg1"/>
                </a:solidFill>
                <a:latin typeface="Algerian" panose="04020705040A02060702" pitchFamily="82" charset="0"/>
                <a:ea typeface="+mj-ea"/>
                <a:cs typeface="+mj-cs"/>
              </a:rPr>
              <a:t>User Service Page</a:t>
            </a:r>
            <a:endParaRPr lang="en-IN" sz="4000" dirty="0">
              <a:solidFill>
                <a:schemeClr val="bg1"/>
              </a:solidFill>
              <a:latin typeface="Algerian" panose="04020705040A02060702" pitchFamily="82" charset="0"/>
              <a:ea typeface="+mj-ea"/>
              <a:cs typeface="+mj-cs"/>
            </a:endParaRPr>
          </a:p>
        </p:txBody>
      </p:sp>
      <p:pic>
        <p:nvPicPr>
          <p:cNvPr id="4" name="Picture 3">
            <a:extLst>
              <a:ext uri="{FF2B5EF4-FFF2-40B4-BE49-F238E27FC236}">
                <a16:creationId xmlns:a16="http://schemas.microsoft.com/office/drawing/2014/main" id="{6667332F-ED1C-3670-6139-EB40544242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119" y="1289302"/>
            <a:ext cx="11189275" cy="5331835"/>
          </a:xfrm>
          <a:prstGeom prst="rect">
            <a:avLst/>
          </a:prstGeom>
        </p:spPr>
      </p:pic>
    </p:spTree>
    <p:extLst>
      <p:ext uri="{BB962C8B-B14F-4D97-AF65-F5344CB8AC3E}">
        <p14:creationId xmlns:p14="http://schemas.microsoft.com/office/powerpoint/2010/main" val="3894889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7623609D-636D-367F-1165-57040172BA57}"/>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F90F120A-85CC-3F3A-00AC-D9CAA53F421D}"/>
              </a:ext>
            </a:extLst>
          </p:cNvPr>
          <p:cNvSpPr txBox="1"/>
          <p:nvPr/>
        </p:nvSpPr>
        <p:spPr>
          <a:xfrm>
            <a:off x="1585645" y="492390"/>
            <a:ext cx="9020710" cy="707886"/>
          </a:xfrm>
          <a:prstGeom prst="rect">
            <a:avLst/>
          </a:prstGeom>
          <a:noFill/>
          <a:effectLst>
            <a:outerShdw blurRad="889000" dist="50800" dir="5400000" algn="ctr" rotWithShape="0">
              <a:srgbClr val="000000">
                <a:alpha val="0"/>
              </a:srgbClr>
            </a:outerShdw>
          </a:effectLst>
        </p:spPr>
        <p:txBody>
          <a:bodyPr wrap="square">
            <a:spAutoFit/>
          </a:bodyPr>
          <a:lstStyle/>
          <a:p>
            <a:pPr algn="ctr"/>
            <a:r>
              <a:rPr lang="en-US" sz="4000" dirty="0">
                <a:solidFill>
                  <a:schemeClr val="bg1"/>
                </a:solidFill>
                <a:latin typeface="Algerian" panose="04020705040A02060702" pitchFamily="82" charset="0"/>
                <a:ea typeface="+mj-ea"/>
                <a:cs typeface="+mj-cs"/>
              </a:rPr>
              <a:t>User Service Provider Page</a:t>
            </a:r>
            <a:endParaRPr lang="en-IN" sz="4000" dirty="0">
              <a:solidFill>
                <a:schemeClr val="bg1"/>
              </a:solidFill>
              <a:latin typeface="Algerian" panose="04020705040A02060702" pitchFamily="82" charset="0"/>
              <a:ea typeface="+mj-ea"/>
              <a:cs typeface="+mj-cs"/>
            </a:endParaRPr>
          </a:p>
        </p:txBody>
      </p:sp>
      <p:pic>
        <p:nvPicPr>
          <p:cNvPr id="5" name="Picture 4">
            <a:extLst>
              <a:ext uri="{FF2B5EF4-FFF2-40B4-BE49-F238E27FC236}">
                <a16:creationId xmlns:a16="http://schemas.microsoft.com/office/drawing/2014/main" id="{E2EEBAE5-8F59-7EB3-16F8-ABF509719A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692" y="1490131"/>
            <a:ext cx="10950766" cy="5067560"/>
          </a:xfrm>
          <a:prstGeom prst="rect">
            <a:avLst/>
          </a:prstGeom>
        </p:spPr>
      </p:pic>
    </p:spTree>
    <p:extLst>
      <p:ext uri="{BB962C8B-B14F-4D97-AF65-F5344CB8AC3E}">
        <p14:creationId xmlns:p14="http://schemas.microsoft.com/office/powerpoint/2010/main" val="36501294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500139C1-B0B4-2860-2C28-D7A34F65E57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8897868-6EF4-E93D-EE27-199DA5A9CDFE}"/>
              </a:ext>
            </a:extLst>
          </p:cNvPr>
          <p:cNvSpPr txBox="1"/>
          <p:nvPr/>
        </p:nvSpPr>
        <p:spPr>
          <a:xfrm>
            <a:off x="1748650" y="441019"/>
            <a:ext cx="8907694" cy="707886"/>
          </a:xfrm>
          <a:prstGeom prst="rect">
            <a:avLst/>
          </a:prstGeom>
          <a:noFill/>
          <a:effectLst>
            <a:outerShdw blurRad="889000" dist="50800" dir="5400000" algn="ctr" rotWithShape="0">
              <a:srgbClr val="000000">
                <a:alpha val="0"/>
              </a:srgbClr>
            </a:outerShdw>
          </a:effectLst>
        </p:spPr>
        <p:txBody>
          <a:bodyPr wrap="square">
            <a:spAutoFit/>
          </a:bodyPr>
          <a:lstStyle/>
          <a:p>
            <a:pPr algn="ctr"/>
            <a:r>
              <a:rPr lang="en-US" sz="4000" dirty="0">
                <a:solidFill>
                  <a:schemeClr val="bg1"/>
                </a:solidFill>
                <a:latin typeface="Algerian" panose="04020705040A02060702" pitchFamily="82" charset="0"/>
                <a:ea typeface="+mj-ea"/>
                <a:cs typeface="+mj-cs"/>
              </a:rPr>
              <a:t>Admin Service Provider Page</a:t>
            </a:r>
            <a:endParaRPr lang="en-IN" sz="4000" dirty="0">
              <a:solidFill>
                <a:schemeClr val="bg1"/>
              </a:solidFill>
              <a:latin typeface="Algerian" panose="04020705040A02060702" pitchFamily="82" charset="0"/>
              <a:ea typeface="+mj-ea"/>
              <a:cs typeface="+mj-cs"/>
            </a:endParaRPr>
          </a:p>
        </p:txBody>
      </p:sp>
      <p:pic>
        <p:nvPicPr>
          <p:cNvPr id="4" name="Picture 3">
            <a:extLst>
              <a:ext uri="{FF2B5EF4-FFF2-40B4-BE49-F238E27FC236}">
                <a16:creationId xmlns:a16="http://schemas.microsoft.com/office/drawing/2014/main" id="{C3F9825D-E108-612C-814C-1C7B1C454F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507" y="1393769"/>
            <a:ext cx="11743980" cy="5150115"/>
          </a:xfrm>
          <a:prstGeom prst="rect">
            <a:avLst/>
          </a:prstGeom>
        </p:spPr>
      </p:pic>
    </p:spTree>
    <p:extLst>
      <p:ext uri="{BB962C8B-B14F-4D97-AF65-F5344CB8AC3E}">
        <p14:creationId xmlns:p14="http://schemas.microsoft.com/office/powerpoint/2010/main" val="240048315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3A4AFDD0-B080-360D-ED7C-4FD76D61E9EA}"/>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52B65D87-166F-4956-2168-76DEDD80411B}"/>
              </a:ext>
            </a:extLst>
          </p:cNvPr>
          <p:cNvSpPr txBox="1"/>
          <p:nvPr/>
        </p:nvSpPr>
        <p:spPr>
          <a:xfrm>
            <a:off x="2651127" y="499575"/>
            <a:ext cx="7838788" cy="707886"/>
          </a:xfrm>
          <a:prstGeom prst="rect">
            <a:avLst/>
          </a:prstGeom>
          <a:noFill/>
          <a:effectLst>
            <a:outerShdw blurRad="889000" dist="50800" dir="5400000" algn="ctr" rotWithShape="0">
              <a:srgbClr val="000000">
                <a:alpha val="0"/>
              </a:srgbClr>
            </a:outerShdw>
          </a:effectLst>
        </p:spPr>
        <p:txBody>
          <a:bodyPr wrap="square">
            <a:spAutoFit/>
          </a:bodyPr>
          <a:lstStyle/>
          <a:p>
            <a:pPr algn="ctr"/>
            <a:r>
              <a:rPr lang="en-US" sz="4000" dirty="0">
                <a:solidFill>
                  <a:schemeClr val="bg1"/>
                </a:solidFill>
                <a:latin typeface="Algerian" panose="04020705040A02060702" pitchFamily="82" charset="0"/>
                <a:ea typeface="+mj-ea"/>
                <a:cs typeface="+mj-cs"/>
              </a:rPr>
              <a:t>Manager View Service Page</a:t>
            </a:r>
            <a:endParaRPr lang="en-IN" sz="4000" dirty="0">
              <a:solidFill>
                <a:schemeClr val="bg1"/>
              </a:solidFill>
              <a:latin typeface="Algerian" panose="04020705040A02060702" pitchFamily="82" charset="0"/>
              <a:ea typeface="+mj-ea"/>
              <a:cs typeface="+mj-cs"/>
            </a:endParaRPr>
          </a:p>
        </p:txBody>
      </p:sp>
      <p:pic>
        <p:nvPicPr>
          <p:cNvPr id="5" name="Picture 4">
            <a:extLst>
              <a:ext uri="{FF2B5EF4-FFF2-40B4-BE49-F238E27FC236}">
                <a16:creationId xmlns:a16="http://schemas.microsoft.com/office/drawing/2014/main" id="{D1ABEE0B-4CF3-141D-310E-6267418B616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6264" y="1513126"/>
            <a:ext cx="10774497" cy="4845299"/>
          </a:xfrm>
          <a:prstGeom prst="rect">
            <a:avLst/>
          </a:prstGeom>
        </p:spPr>
      </p:pic>
    </p:spTree>
    <p:extLst>
      <p:ext uri="{BB962C8B-B14F-4D97-AF65-F5344CB8AC3E}">
        <p14:creationId xmlns:p14="http://schemas.microsoft.com/office/powerpoint/2010/main" val="23953423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a:gsLst>
            <a:gs pos="83000">
              <a:schemeClr val="tx2"/>
            </a:gs>
            <a:gs pos="34000">
              <a:schemeClr val="tx1">
                <a:lumMod val="85000"/>
                <a:lumOff val="15000"/>
              </a:schemeClr>
            </a:gs>
          </a:gsLst>
          <a:lin ang="5400000" scaled="1"/>
        </a:gradFill>
        <a:effectLst/>
      </p:bgPr>
    </p:bg>
    <p:spTree>
      <p:nvGrpSpPr>
        <p:cNvPr id="1" name="">
          <a:extLst>
            <a:ext uri="{FF2B5EF4-FFF2-40B4-BE49-F238E27FC236}">
              <a16:creationId xmlns:a16="http://schemas.microsoft.com/office/drawing/2014/main" id="{168737A9-F416-BE03-7C28-F0B7326C2C0D}"/>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0F89C98A-1BBB-B2DE-F4F5-4EDBB6336E54}"/>
              </a:ext>
            </a:extLst>
          </p:cNvPr>
          <p:cNvSpPr txBox="1"/>
          <p:nvPr/>
        </p:nvSpPr>
        <p:spPr>
          <a:xfrm>
            <a:off x="852755" y="410197"/>
            <a:ext cx="11044719" cy="707886"/>
          </a:xfrm>
          <a:prstGeom prst="rect">
            <a:avLst/>
          </a:prstGeom>
          <a:noFill/>
          <a:effectLst>
            <a:outerShdw blurRad="889000" dist="50800" dir="5400000" algn="ctr" rotWithShape="0">
              <a:srgbClr val="000000">
                <a:alpha val="0"/>
              </a:srgbClr>
            </a:outerShdw>
          </a:effectLst>
        </p:spPr>
        <p:txBody>
          <a:bodyPr wrap="square">
            <a:spAutoFit/>
          </a:bodyPr>
          <a:lstStyle/>
          <a:p>
            <a:pPr algn="ctr"/>
            <a:r>
              <a:rPr lang="en-US" sz="4000" dirty="0">
                <a:solidFill>
                  <a:schemeClr val="bg1"/>
                </a:solidFill>
                <a:latin typeface="Algerian" panose="04020705040A02060702" pitchFamily="82" charset="0"/>
                <a:ea typeface="+mj-ea"/>
                <a:cs typeface="+mj-cs"/>
              </a:rPr>
              <a:t>Service Provider Booked User Details</a:t>
            </a:r>
            <a:endParaRPr lang="en-IN" sz="4000" dirty="0">
              <a:solidFill>
                <a:schemeClr val="bg1"/>
              </a:solidFill>
              <a:latin typeface="Algerian" panose="04020705040A02060702" pitchFamily="82" charset="0"/>
              <a:ea typeface="+mj-ea"/>
              <a:cs typeface="+mj-cs"/>
            </a:endParaRPr>
          </a:p>
        </p:txBody>
      </p:sp>
      <p:pic>
        <p:nvPicPr>
          <p:cNvPr id="4" name="Picture 3">
            <a:extLst>
              <a:ext uri="{FF2B5EF4-FFF2-40B4-BE49-F238E27FC236}">
                <a16:creationId xmlns:a16="http://schemas.microsoft.com/office/drawing/2014/main" id="{6283B30E-3DE2-B7C4-C328-F1FC801AD0F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983" y="1307122"/>
            <a:ext cx="11512627" cy="4883827"/>
          </a:xfrm>
          <a:prstGeom prst="rect">
            <a:avLst/>
          </a:prstGeom>
        </p:spPr>
      </p:pic>
    </p:spTree>
    <p:extLst>
      <p:ext uri="{BB962C8B-B14F-4D97-AF65-F5344CB8AC3E}">
        <p14:creationId xmlns:p14="http://schemas.microsoft.com/office/powerpoint/2010/main" val="132950389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70EBA85D-E76B-5B0A-0C1F-2B1A4A37BD7C}"/>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FD82A2FF-93E3-F8C7-9606-51BA014E05E7}"/>
              </a:ext>
            </a:extLst>
          </p:cNvPr>
          <p:cNvSpPr/>
          <p:nvPr/>
        </p:nvSpPr>
        <p:spPr>
          <a:xfrm>
            <a:off x="304799" y="0"/>
            <a:ext cx="680108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49A8A34F-9C74-8941-3580-62A420EF6638}"/>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nvGrpSpPr>
          <p:cNvPr id="40" name="Group 39">
            <a:extLst>
              <a:ext uri="{FF2B5EF4-FFF2-40B4-BE49-F238E27FC236}">
                <a16:creationId xmlns:a16="http://schemas.microsoft.com/office/drawing/2014/main" id="{A6A44011-D71C-3082-569B-D23E92F5B05B}"/>
              </a:ext>
            </a:extLst>
          </p:cNvPr>
          <p:cNvGrpSpPr/>
          <p:nvPr/>
        </p:nvGrpSpPr>
        <p:grpSpPr>
          <a:xfrm>
            <a:off x="7548747" y="1111328"/>
            <a:ext cx="4232564" cy="4434717"/>
            <a:chOff x="8185008" y="1292147"/>
            <a:chExt cx="3440935" cy="4434717"/>
          </a:xfrm>
        </p:grpSpPr>
        <p:sp>
          <p:nvSpPr>
            <p:cNvPr id="31" name="TextBox 30">
              <a:extLst>
                <a:ext uri="{FF2B5EF4-FFF2-40B4-BE49-F238E27FC236}">
                  <a16:creationId xmlns:a16="http://schemas.microsoft.com/office/drawing/2014/main" id="{CFF8D288-AB4E-85C0-9FD6-4ADDBFD67E67}"/>
                </a:ext>
              </a:extLst>
            </p:cNvPr>
            <p:cNvSpPr txBox="1"/>
            <p:nvPr/>
          </p:nvSpPr>
          <p:spPr>
            <a:xfrm>
              <a:off x="8185008" y="1292147"/>
              <a:ext cx="1698511" cy="215444"/>
            </a:xfrm>
            <a:prstGeom prst="rect">
              <a:avLst/>
            </a:prstGeom>
            <a:noFill/>
            <a:ln>
              <a:noFill/>
            </a:ln>
          </p:spPr>
          <p:txBody>
            <a:bodyPr wrap="square" lIns="0" tIns="0" rIns="0" bIns="0" rtlCol="0">
              <a:spAutoFit/>
            </a:bodyPr>
            <a:lstStyle/>
            <a:p>
              <a:pPr lvl="0">
                <a:spcBef>
                  <a:spcPts val="600"/>
                </a:spcBef>
              </a:pPr>
              <a:endParaRPr lang="en-US" sz="1400" dirty="0">
                <a:latin typeface="Georgia Pro Light" panose="02040302050405020303" pitchFamily="18" charset="0"/>
              </a:endParaRPr>
            </a:p>
          </p:txBody>
        </p:sp>
        <p:sp>
          <p:nvSpPr>
            <p:cNvPr id="38" name="TextBox 37">
              <a:extLst>
                <a:ext uri="{FF2B5EF4-FFF2-40B4-BE49-F238E27FC236}">
                  <a16:creationId xmlns:a16="http://schemas.microsoft.com/office/drawing/2014/main" id="{587F8CA0-B229-0211-1351-7B4AE095A381}"/>
                </a:ext>
              </a:extLst>
            </p:cNvPr>
            <p:cNvSpPr txBox="1"/>
            <p:nvPr/>
          </p:nvSpPr>
          <p:spPr>
            <a:xfrm>
              <a:off x="8794044" y="5511420"/>
              <a:ext cx="2831899" cy="215444"/>
            </a:xfrm>
            <a:prstGeom prst="rect">
              <a:avLst/>
            </a:prstGeom>
            <a:noFill/>
            <a:ln>
              <a:noFill/>
            </a:ln>
          </p:spPr>
          <p:txBody>
            <a:bodyPr wrap="square" lIns="0" tIns="0" rIns="0" bIns="0" rtlCol="0">
              <a:spAutoFit/>
            </a:bodyPr>
            <a:lstStyle/>
            <a:p>
              <a:pPr>
                <a:spcBef>
                  <a:spcPts val="600"/>
                </a:spcBef>
              </a:pPr>
              <a:endParaRPr lang="en-US" sz="1400" dirty="0">
                <a:latin typeface="Georgia Pro Light" panose="02040302050405020303" pitchFamily="18" charset="0"/>
              </a:endParaRPr>
            </a:p>
          </p:txBody>
        </p:sp>
      </p:grpSp>
      <p:sp>
        <p:nvSpPr>
          <p:cNvPr id="41" name="Freeform: Shape 40">
            <a:extLst>
              <a:ext uri="{FF2B5EF4-FFF2-40B4-BE49-F238E27FC236}">
                <a16:creationId xmlns:a16="http://schemas.microsoft.com/office/drawing/2014/main" id="{68ABC392-D488-0534-C0D2-D0A4D975DE2E}"/>
              </a:ext>
            </a:extLst>
          </p:cNvPr>
          <p:cNvSpPr/>
          <p:nvPr/>
        </p:nvSpPr>
        <p:spPr>
          <a:xfrm>
            <a:off x="-2" y="16722"/>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 name="TextBox 1">
            <a:extLst>
              <a:ext uri="{FF2B5EF4-FFF2-40B4-BE49-F238E27FC236}">
                <a16:creationId xmlns:a16="http://schemas.microsoft.com/office/drawing/2014/main" id="{E6C2F4C6-A21C-076F-6C21-D2379B7C3A8C}"/>
              </a:ext>
            </a:extLst>
          </p:cNvPr>
          <p:cNvSpPr txBox="1"/>
          <p:nvPr/>
        </p:nvSpPr>
        <p:spPr>
          <a:xfrm>
            <a:off x="7777908" y="2913188"/>
            <a:ext cx="3369357" cy="830997"/>
          </a:xfrm>
          <a:prstGeom prst="rect">
            <a:avLst/>
          </a:prstGeom>
          <a:noFill/>
          <a:ln>
            <a:noFill/>
          </a:ln>
        </p:spPr>
        <p:txBody>
          <a:bodyPr wrap="square" lIns="0" tIns="0" rIns="0" bIns="0" rtlCol="0">
            <a:spAutoFit/>
          </a:bodyPr>
          <a:lstStyle/>
          <a:p>
            <a:pPr lvl="0">
              <a:spcBef>
                <a:spcPts val="600"/>
              </a:spcBef>
            </a:pPr>
            <a:r>
              <a:rPr lang="en-US" sz="5400" dirty="0">
                <a:latin typeface="Georgia Pro Light" panose="02040302050405020303" pitchFamily="18" charset="0"/>
              </a:rPr>
              <a:t>Thank You</a:t>
            </a:r>
          </a:p>
        </p:txBody>
      </p:sp>
    </p:spTree>
    <p:extLst>
      <p:ext uri="{BB962C8B-B14F-4D97-AF65-F5344CB8AC3E}">
        <p14:creationId xmlns:p14="http://schemas.microsoft.com/office/powerpoint/2010/main" val="2302179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FCCC07D4-A3BD-C110-DEF0-47D3B19012F8}"/>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308A4CE0-E8D9-8DD3-D7FA-CB01A6F3C283}"/>
              </a:ext>
            </a:extLst>
          </p:cNvPr>
          <p:cNvSpPr/>
          <p:nvPr/>
        </p:nvSpPr>
        <p:spPr>
          <a:xfrm>
            <a:off x="304799" y="0"/>
            <a:ext cx="678207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0A37BDDB-309F-079A-4913-20A408B653F5}"/>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FBCC95CC-2BBD-441F-64C3-39A8A7E8DF0C}"/>
              </a:ext>
            </a:extLst>
          </p:cNvPr>
          <p:cNvSpPr/>
          <p:nvPr/>
        </p:nvSpPr>
        <p:spPr>
          <a:xfrm>
            <a:off x="-2"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42" name="TextBox 41">
            <a:extLst>
              <a:ext uri="{FF2B5EF4-FFF2-40B4-BE49-F238E27FC236}">
                <a16:creationId xmlns:a16="http://schemas.microsoft.com/office/drawing/2014/main" id="{E991D673-C3E2-DFF1-C449-4EEA9A42D308}"/>
              </a:ext>
            </a:extLst>
          </p:cNvPr>
          <p:cNvSpPr txBox="1"/>
          <p:nvPr/>
        </p:nvSpPr>
        <p:spPr>
          <a:xfrm>
            <a:off x="6461786" y="2202184"/>
            <a:ext cx="6350088" cy="1661993"/>
          </a:xfrm>
          <a:prstGeom prst="rect">
            <a:avLst/>
          </a:prstGeom>
          <a:noFill/>
        </p:spPr>
        <p:txBody>
          <a:bodyPr wrap="square" rtlCol="0">
            <a:spAutoFit/>
          </a:bodyPr>
          <a:lstStyle/>
          <a:p>
            <a:pPr algn="ctr"/>
            <a:r>
              <a:rPr lang="en" sz="5400" dirty="0">
                <a:effectLst>
                  <a:outerShdw blurRad="38100" dist="38100" dir="2700000" algn="tl">
                    <a:srgbClr val="000000">
                      <a:alpha val="43137"/>
                    </a:srgbClr>
                  </a:outerShdw>
                </a:effectLst>
              </a:rPr>
              <a:t>01</a:t>
            </a:r>
            <a:endPar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a:p>
            <a:pPr algn="ctr"/>
            <a:r>
              <a:rPr lang="en-IN" sz="48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Project Overview</a:t>
            </a:r>
          </a:p>
        </p:txBody>
      </p:sp>
    </p:spTree>
    <p:extLst>
      <p:ext uri="{BB962C8B-B14F-4D97-AF65-F5344CB8AC3E}">
        <p14:creationId xmlns:p14="http://schemas.microsoft.com/office/powerpoint/2010/main" val="3976827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2D6386C7-BDD3-84E8-D477-C9B283655D95}"/>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DF36E191-AA04-3953-56BF-442511A936F3}"/>
              </a:ext>
            </a:extLst>
          </p:cNvPr>
          <p:cNvSpPr/>
          <p:nvPr/>
        </p:nvSpPr>
        <p:spPr>
          <a:xfrm>
            <a:off x="304799" y="0"/>
            <a:ext cx="678207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20871AF3-EE2A-1242-8EA3-38B0965AF5F3}"/>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C718C517-18F5-696B-B349-10FAF97E241A}"/>
              </a:ext>
            </a:extLst>
          </p:cNvPr>
          <p:cNvSpPr/>
          <p:nvPr/>
        </p:nvSpPr>
        <p:spPr>
          <a:xfrm>
            <a:off x="-2"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 name="TextBox 1">
            <a:extLst>
              <a:ext uri="{FF2B5EF4-FFF2-40B4-BE49-F238E27FC236}">
                <a16:creationId xmlns:a16="http://schemas.microsoft.com/office/drawing/2014/main" id="{9D6A4FD8-DCB5-C00D-E543-723A7C2B2273}"/>
              </a:ext>
            </a:extLst>
          </p:cNvPr>
          <p:cNvSpPr txBox="1"/>
          <p:nvPr/>
        </p:nvSpPr>
        <p:spPr>
          <a:xfrm>
            <a:off x="7086870" y="635033"/>
            <a:ext cx="4541176" cy="5062924"/>
          </a:xfrm>
          <a:prstGeom prst="rect">
            <a:avLst/>
          </a:prstGeom>
          <a:noFill/>
        </p:spPr>
        <p:txBody>
          <a:bodyPr wrap="square">
            <a:spAutoFit/>
          </a:bodyPr>
          <a:lstStyle/>
          <a:p>
            <a:pPr marL="342900" indent="-342900" algn="just">
              <a:buFont typeface="Wingdings" panose="05000000000000000000" pitchFamily="2" charset="2"/>
              <a:buChar char="v"/>
            </a:pPr>
            <a:r>
              <a:rPr lang="en-US" sz="1700" dirty="0"/>
              <a:t>This project introduces an advanced online platform for home maintenance and repair services, including plumbing, electrical work, and electronic gadget repairs.</a:t>
            </a:r>
          </a:p>
          <a:p>
            <a:pPr marL="342900" indent="-342900" algn="just">
              <a:buFont typeface="Wingdings" panose="05000000000000000000" pitchFamily="2" charset="2"/>
              <a:buChar char="v"/>
            </a:pPr>
            <a:r>
              <a:rPr lang="en-US" sz="1700" dirty="0"/>
              <a:t>Users can easily select their desired services and access detailed profiles of qualified service providers, which can be sorted by experience and region.</a:t>
            </a:r>
          </a:p>
          <a:p>
            <a:pPr marL="342900" indent="-342900" algn="just">
              <a:buFont typeface="Wingdings" panose="05000000000000000000" pitchFamily="2" charset="2"/>
              <a:buChar char="v"/>
            </a:pPr>
            <a:r>
              <a:rPr lang="en-US" sz="1700" dirty="0"/>
              <a:t>Each profile features information on qualifications, years of experience, and authentic customer reviews to ensure informed decision-making.</a:t>
            </a:r>
          </a:p>
          <a:p>
            <a:pPr marL="342900" indent="-342900" algn="just">
              <a:buFont typeface="Wingdings" panose="05000000000000000000" pitchFamily="2" charset="2"/>
              <a:buChar char="v"/>
            </a:pPr>
            <a:r>
              <a:rPr lang="en-US" sz="1700" dirty="0"/>
              <a:t>The platform is committed to delivering exceptional quality of service, prioritizing customer convenience and satisfaction.</a:t>
            </a:r>
          </a:p>
          <a:p>
            <a:pPr marL="342900" indent="-342900" algn="just">
              <a:buFont typeface="Wingdings" panose="05000000000000000000" pitchFamily="2" charset="2"/>
              <a:buChar char="v"/>
            </a:pPr>
            <a:r>
              <a:rPr lang="en-US" sz="1700" dirty="0"/>
              <a:t>Accessible via both desktop and mobile devices, the platform aims to streamline the booking process for users in the districts of Ernakulam and Kottayam.</a:t>
            </a:r>
          </a:p>
        </p:txBody>
      </p:sp>
    </p:spTree>
    <p:extLst>
      <p:ext uri="{BB962C8B-B14F-4D97-AF65-F5344CB8AC3E}">
        <p14:creationId xmlns:p14="http://schemas.microsoft.com/office/powerpoint/2010/main" val="1689790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690B9E2B-E723-F133-D936-296D38BA6980}"/>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56084B40-E9AB-4C8B-1F16-AFF7A08BFC50}"/>
              </a:ext>
            </a:extLst>
          </p:cNvPr>
          <p:cNvSpPr/>
          <p:nvPr/>
        </p:nvSpPr>
        <p:spPr>
          <a:xfrm>
            <a:off x="304799" y="0"/>
            <a:ext cx="678207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25EF253D-5E10-72D0-68AE-ADF7173EC7A4}"/>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325139C8-4C3A-B613-9C93-68F9023B385B}"/>
              </a:ext>
            </a:extLst>
          </p:cNvPr>
          <p:cNvSpPr/>
          <p:nvPr/>
        </p:nvSpPr>
        <p:spPr>
          <a:xfrm>
            <a:off x="-2"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42" name="TextBox 41">
            <a:extLst>
              <a:ext uri="{FF2B5EF4-FFF2-40B4-BE49-F238E27FC236}">
                <a16:creationId xmlns:a16="http://schemas.microsoft.com/office/drawing/2014/main" id="{EB78CA55-5B82-6E85-E020-234000C38547}"/>
              </a:ext>
            </a:extLst>
          </p:cNvPr>
          <p:cNvSpPr txBox="1"/>
          <p:nvPr/>
        </p:nvSpPr>
        <p:spPr>
          <a:xfrm>
            <a:off x="6472060" y="2469312"/>
            <a:ext cx="6350088" cy="1661993"/>
          </a:xfrm>
          <a:prstGeom prst="rect">
            <a:avLst/>
          </a:prstGeom>
          <a:noFill/>
        </p:spPr>
        <p:txBody>
          <a:bodyPr wrap="square" rtlCol="0">
            <a:spAutoFit/>
          </a:bodyPr>
          <a:lstStyle/>
          <a:p>
            <a:pPr algn="ctr"/>
            <a:r>
              <a:rPr lang="en" sz="5400" dirty="0">
                <a:effectLst>
                  <a:outerShdw blurRad="38100" dist="38100" dir="2700000" algn="tl">
                    <a:srgbClr val="000000">
                      <a:alpha val="43137"/>
                    </a:srgbClr>
                  </a:outerShdw>
                </a:effectLst>
              </a:rPr>
              <a:t>02</a:t>
            </a:r>
            <a:endPar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a:p>
            <a:pPr algn="ctr"/>
            <a:r>
              <a:rPr lang="en-IN" sz="48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Types Of Users</a:t>
            </a:r>
          </a:p>
        </p:txBody>
      </p:sp>
    </p:spTree>
    <p:extLst>
      <p:ext uri="{BB962C8B-B14F-4D97-AF65-F5344CB8AC3E}">
        <p14:creationId xmlns:p14="http://schemas.microsoft.com/office/powerpoint/2010/main" val="17078296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30B8B6B4-3DE0-A423-5504-6E9BB007B44B}"/>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B4554F9D-4C3D-D41A-E4C1-231B3CB5641C}"/>
              </a:ext>
            </a:extLst>
          </p:cNvPr>
          <p:cNvSpPr/>
          <p:nvPr/>
        </p:nvSpPr>
        <p:spPr>
          <a:xfrm>
            <a:off x="304799" y="0"/>
            <a:ext cx="678207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C6D338C4-3753-F428-366B-18BB992F447A}"/>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grpSp>
        <p:nvGrpSpPr>
          <p:cNvPr id="40" name="Group 39">
            <a:extLst>
              <a:ext uri="{FF2B5EF4-FFF2-40B4-BE49-F238E27FC236}">
                <a16:creationId xmlns:a16="http://schemas.microsoft.com/office/drawing/2014/main" id="{221F5C38-B91A-6E70-B271-689081D8BE19}"/>
              </a:ext>
            </a:extLst>
          </p:cNvPr>
          <p:cNvGrpSpPr/>
          <p:nvPr/>
        </p:nvGrpSpPr>
        <p:grpSpPr>
          <a:xfrm>
            <a:off x="7400203" y="293031"/>
            <a:ext cx="4232564" cy="4434717"/>
            <a:chOff x="8185008" y="1292147"/>
            <a:chExt cx="3440935" cy="4434717"/>
          </a:xfrm>
        </p:grpSpPr>
        <p:sp>
          <p:nvSpPr>
            <p:cNvPr id="31" name="TextBox 30">
              <a:extLst>
                <a:ext uri="{FF2B5EF4-FFF2-40B4-BE49-F238E27FC236}">
                  <a16:creationId xmlns:a16="http://schemas.microsoft.com/office/drawing/2014/main" id="{892250B6-9A06-0112-24D0-6F0C996AB6BD}"/>
                </a:ext>
              </a:extLst>
            </p:cNvPr>
            <p:cNvSpPr txBox="1"/>
            <p:nvPr/>
          </p:nvSpPr>
          <p:spPr>
            <a:xfrm>
              <a:off x="8185008" y="1292147"/>
              <a:ext cx="1698511" cy="3077766"/>
            </a:xfrm>
            <a:prstGeom prst="rect">
              <a:avLst/>
            </a:prstGeom>
            <a:noFill/>
            <a:ln>
              <a:noFill/>
            </a:ln>
          </p:spPr>
          <p:txBody>
            <a:bodyPr wrap="square" lIns="0" tIns="0" rIns="0" bIns="0" rtlCol="0">
              <a:spAutoFit/>
            </a:bodyPr>
            <a:lstStyle/>
            <a:p>
              <a:pPr>
                <a:spcBef>
                  <a:spcPts val="600"/>
                </a:spcBef>
              </a:pPr>
              <a:r>
                <a:rPr lang="en-US" sz="2000" b="1" dirty="0">
                  <a:latin typeface="Georgia" panose="02040502050405020303" pitchFamily="18" charset="0"/>
                </a:rPr>
                <a:t>Customer</a:t>
              </a:r>
            </a:p>
            <a:p>
              <a:pPr marL="285750" indent="-285750">
                <a:spcBef>
                  <a:spcPts val="600"/>
                </a:spcBef>
                <a:buFont typeface="Wingdings" panose="05000000000000000000" pitchFamily="2" charset="2"/>
                <a:buChar char="v"/>
              </a:pPr>
              <a:r>
                <a:rPr lang="en-US" sz="1400" dirty="0">
                  <a:effectLst/>
                  <a:latin typeface="+mj-lt"/>
                  <a:ea typeface="Times New Roman" panose="02020603050405020304" pitchFamily="18" charset="0"/>
                </a:rPr>
                <a:t>Login/registration.</a:t>
              </a:r>
            </a:p>
            <a:p>
              <a:pPr marL="285750" indent="-285750" algn="just">
                <a:spcBef>
                  <a:spcPts val="600"/>
                </a:spcBef>
                <a:buFont typeface="Wingdings" panose="05000000000000000000" pitchFamily="2" charset="2"/>
                <a:buChar char="v"/>
              </a:pPr>
              <a:r>
                <a:rPr lang="en-US" sz="1400" dirty="0">
                  <a:effectLst/>
                  <a:latin typeface="+mj-lt"/>
                  <a:ea typeface="Times New Roman" panose="02020603050405020304" pitchFamily="18" charset="0"/>
                </a:rPr>
                <a:t>View and update profile.</a:t>
              </a:r>
            </a:p>
            <a:p>
              <a:pPr marL="285750" indent="-285750" algn="just">
                <a:spcBef>
                  <a:spcPts val="600"/>
                </a:spcBef>
                <a:buFont typeface="Wingdings" panose="05000000000000000000" pitchFamily="2" charset="2"/>
                <a:buChar char="v"/>
              </a:pPr>
              <a:r>
                <a:rPr lang="en-US" sz="1400" dirty="0">
                  <a:effectLst/>
                  <a:latin typeface="+mj-lt"/>
                  <a:ea typeface="Times New Roman" panose="02020603050405020304" pitchFamily="18" charset="0"/>
                </a:rPr>
                <a:t>View and book Service</a:t>
              </a:r>
            </a:p>
            <a:p>
              <a:pPr marL="285750" indent="-285750" algn="just">
                <a:spcBef>
                  <a:spcPts val="600"/>
                </a:spcBef>
                <a:buFont typeface="Wingdings" panose="05000000000000000000" pitchFamily="2" charset="2"/>
                <a:buChar char="v"/>
              </a:pPr>
              <a:r>
                <a:rPr lang="en-US" sz="1400" dirty="0">
                  <a:effectLst/>
                  <a:latin typeface="+mj-lt"/>
                  <a:ea typeface="Times New Roman" panose="02020603050405020304" pitchFamily="18" charset="0"/>
                </a:rPr>
                <a:t>Pay for Service after Service Done.</a:t>
              </a:r>
            </a:p>
            <a:p>
              <a:pPr marL="285750" indent="-285750" algn="just">
                <a:spcBef>
                  <a:spcPts val="600"/>
                </a:spcBef>
                <a:buFont typeface="Wingdings" panose="05000000000000000000" pitchFamily="2" charset="2"/>
                <a:buChar char="v"/>
              </a:pPr>
              <a:r>
                <a:rPr lang="en-US" sz="1400" dirty="0">
                  <a:effectLst/>
                  <a:latin typeface="+mj-lt"/>
                  <a:ea typeface="Times New Roman" panose="02020603050405020304" pitchFamily="18" charset="0"/>
                </a:rPr>
                <a:t>Track Service status.</a:t>
              </a:r>
            </a:p>
            <a:p>
              <a:pPr marL="285750" indent="-285750" algn="just">
                <a:spcBef>
                  <a:spcPts val="600"/>
                </a:spcBef>
                <a:buFont typeface="Wingdings" panose="05000000000000000000" pitchFamily="2" charset="2"/>
                <a:buChar char="v"/>
              </a:pPr>
              <a:r>
                <a:rPr lang="en-US" sz="1400" dirty="0">
                  <a:effectLst/>
                  <a:latin typeface="+mj-lt"/>
                  <a:ea typeface="Times New Roman" panose="02020603050405020304" pitchFamily="18" charset="0"/>
                </a:rPr>
                <a:t>Provide feedback after Service completion.</a:t>
              </a:r>
            </a:p>
            <a:p>
              <a:pPr>
                <a:spcBef>
                  <a:spcPts val="600"/>
                </a:spcBef>
              </a:pPr>
              <a:endParaRPr lang="en-US" sz="1400" dirty="0">
                <a:effectLst/>
                <a:latin typeface="+mj-lt"/>
                <a:ea typeface="Times New Roman" panose="02020603050405020304" pitchFamily="18" charset="0"/>
              </a:endParaRPr>
            </a:p>
            <a:p>
              <a:pPr lvl="0">
                <a:spcBef>
                  <a:spcPts val="600"/>
                </a:spcBef>
              </a:pPr>
              <a:endParaRPr lang="en-US" sz="1400" dirty="0">
                <a:latin typeface="Georgia Pro Light" panose="02040302050405020303" pitchFamily="18" charset="0"/>
              </a:endParaRPr>
            </a:p>
          </p:txBody>
        </p:sp>
        <p:sp>
          <p:nvSpPr>
            <p:cNvPr id="35" name="TextBox 34">
              <a:extLst>
                <a:ext uri="{FF2B5EF4-FFF2-40B4-BE49-F238E27FC236}">
                  <a16:creationId xmlns:a16="http://schemas.microsoft.com/office/drawing/2014/main" id="{8B5CDCF8-4987-CBD6-D7E1-96BA695C97E7}"/>
                </a:ext>
              </a:extLst>
            </p:cNvPr>
            <p:cNvSpPr txBox="1"/>
            <p:nvPr/>
          </p:nvSpPr>
          <p:spPr>
            <a:xfrm>
              <a:off x="8794044" y="3248181"/>
              <a:ext cx="2831899" cy="215444"/>
            </a:xfrm>
            <a:prstGeom prst="rect">
              <a:avLst/>
            </a:prstGeom>
            <a:noFill/>
            <a:ln>
              <a:noFill/>
            </a:ln>
          </p:spPr>
          <p:txBody>
            <a:bodyPr wrap="square" lIns="0" tIns="0" rIns="0" bIns="0" rtlCol="0">
              <a:spAutoFit/>
            </a:bodyPr>
            <a:lstStyle/>
            <a:p>
              <a:pPr>
                <a:spcBef>
                  <a:spcPts val="600"/>
                </a:spcBef>
              </a:pPr>
              <a:r>
                <a:rPr lang="en-US" sz="1400" dirty="0">
                  <a:latin typeface="Georgia Pro Light" panose="02040302050405020303" pitchFamily="18" charset="0"/>
                </a:rPr>
                <a:t>.  </a:t>
              </a:r>
            </a:p>
          </p:txBody>
        </p:sp>
        <p:sp>
          <p:nvSpPr>
            <p:cNvPr id="38" name="TextBox 37">
              <a:extLst>
                <a:ext uri="{FF2B5EF4-FFF2-40B4-BE49-F238E27FC236}">
                  <a16:creationId xmlns:a16="http://schemas.microsoft.com/office/drawing/2014/main" id="{21808AAC-AC4F-6371-FEE0-FA4D92466D17}"/>
                </a:ext>
              </a:extLst>
            </p:cNvPr>
            <p:cNvSpPr txBox="1"/>
            <p:nvPr/>
          </p:nvSpPr>
          <p:spPr>
            <a:xfrm>
              <a:off x="8794044" y="5511420"/>
              <a:ext cx="2831899" cy="215444"/>
            </a:xfrm>
            <a:prstGeom prst="rect">
              <a:avLst/>
            </a:prstGeom>
            <a:noFill/>
            <a:ln>
              <a:noFill/>
            </a:ln>
          </p:spPr>
          <p:txBody>
            <a:bodyPr wrap="square" lIns="0" tIns="0" rIns="0" bIns="0" rtlCol="0">
              <a:spAutoFit/>
            </a:bodyPr>
            <a:lstStyle/>
            <a:p>
              <a:pPr>
                <a:spcBef>
                  <a:spcPts val="600"/>
                </a:spcBef>
              </a:pPr>
              <a:endParaRPr lang="en-US" sz="1400" dirty="0">
                <a:latin typeface="Georgia Pro Light" panose="02040302050405020303" pitchFamily="18" charset="0"/>
              </a:endParaRPr>
            </a:p>
          </p:txBody>
        </p:sp>
      </p:grpSp>
      <p:sp>
        <p:nvSpPr>
          <p:cNvPr id="41" name="Freeform: Shape 40">
            <a:extLst>
              <a:ext uri="{FF2B5EF4-FFF2-40B4-BE49-F238E27FC236}">
                <a16:creationId xmlns:a16="http://schemas.microsoft.com/office/drawing/2014/main" id="{CC8AF30E-CE3B-633E-A361-553242167325}"/>
              </a:ext>
            </a:extLst>
          </p:cNvPr>
          <p:cNvSpPr/>
          <p:nvPr/>
        </p:nvSpPr>
        <p:spPr>
          <a:xfrm>
            <a:off x="-2"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2" name="TextBox 1">
            <a:extLst>
              <a:ext uri="{FF2B5EF4-FFF2-40B4-BE49-F238E27FC236}">
                <a16:creationId xmlns:a16="http://schemas.microsoft.com/office/drawing/2014/main" id="{F7772A38-402D-A61F-6591-72F83E2E3765}"/>
              </a:ext>
            </a:extLst>
          </p:cNvPr>
          <p:cNvSpPr txBox="1"/>
          <p:nvPr/>
        </p:nvSpPr>
        <p:spPr>
          <a:xfrm>
            <a:off x="7482170" y="3011068"/>
            <a:ext cx="2089274" cy="3585597"/>
          </a:xfrm>
          <a:prstGeom prst="rect">
            <a:avLst/>
          </a:prstGeom>
          <a:noFill/>
          <a:ln>
            <a:noFill/>
          </a:ln>
        </p:spPr>
        <p:txBody>
          <a:bodyPr wrap="square" lIns="0" tIns="0" rIns="0" bIns="0" rtlCol="0">
            <a:spAutoFit/>
          </a:bodyPr>
          <a:lstStyle/>
          <a:p>
            <a:pPr>
              <a:spcBef>
                <a:spcPts val="600"/>
              </a:spcBef>
            </a:pPr>
            <a:r>
              <a:rPr lang="en-US" sz="2000" b="1" dirty="0">
                <a:latin typeface="Georgia" panose="02040502050405020303" pitchFamily="18" charset="0"/>
              </a:rPr>
              <a:t>Admin</a:t>
            </a:r>
          </a:p>
          <a:p>
            <a:pPr marL="285750" indent="-285750">
              <a:spcBef>
                <a:spcPts val="600"/>
              </a:spcBef>
              <a:buFont typeface="Wingdings" panose="05000000000000000000" pitchFamily="2" charset="2"/>
              <a:buChar char="v"/>
            </a:pPr>
            <a:r>
              <a:rPr lang="en-US" sz="1400" dirty="0">
                <a:effectLst/>
                <a:latin typeface="+mj-lt"/>
                <a:ea typeface="Times New Roman" panose="02020603050405020304" pitchFamily="18" charset="0"/>
              </a:rPr>
              <a:t>User Management.</a:t>
            </a:r>
            <a:endParaRPr lang="en-IN" sz="1400" dirty="0">
              <a:effectLst/>
              <a:latin typeface="+mj-lt"/>
              <a:ea typeface="Times New Roman" panose="02020603050405020304" pitchFamily="18" charset="0"/>
            </a:endParaRPr>
          </a:p>
          <a:p>
            <a:pPr marL="285750" indent="-285750">
              <a:spcBef>
                <a:spcPts val="600"/>
              </a:spcBef>
              <a:buFont typeface="Wingdings" panose="05000000000000000000" pitchFamily="2" charset="2"/>
              <a:buChar char="v"/>
            </a:pPr>
            <a:r>
              <a:rPr lang="en-US" sz="1400" dirty="0">
                <a:latin typeface="+mj-lt"/>
                <a:ea typeface="Times New Roman" panose="02020603050405020304" pitchFamily="18" charset="0"/>
              </a:rPr>
              <a:t>Add, Edit and Delete Service </a:t>
            </a:r>
            <a:endParaRPr lang="en-US" sz="1400" dirty="0">
              <a:effectLst/>
              <a:latin typeface="+mj-lt"/>
              <a:ea typeface="Times New Roman" panose="02020603050405020304" pitchFamily="18" charset="0"/>
            </a:endParaRPr>
          </a:p>
          <a:p>
            <a:pPr marL="285750" indent="-285750" algn="just">
              <a:spcBef>
                <a:spcPts val="600"/>
              </a:spcBef>
              <a:buFont typeface="Wingdings" panose="05000000000000000000" pitchFamily="2" charset="2"/>
              <a:buChar char="v"/>
            </a:pPr>
            <a:r>
              <a:rPr lang="en-US" sz="1400" dirty="0">
                <a:latin typeface="+mj-lt"/>
                <a:ea typeface="Times New Roman" panose="02020603050405020304" pitchFamily="18" charset="0"/>
              </a:rPr>
              <a:t>Add, Edit and Delete Service Provider</a:t>
            </a:r>
            <a:endParaRPr lang="en-US" sz="1400" dirty="0">
              <a:effectLst/>
              <a:latin typeface="+mj-lt"/>
              <a:ea typeface="Times New Roman" panose="02020603050405020304" pitchFamily="18" charset="0"/>
            </a:endParaRPr>
          </a:p>
          <a:p>
            <a:pPr marL="285750" indent="-285750" algn="just">
              <a:spcBef>
                <a:spcPts val="600"/>
              </a:spcBef>
              <a:buFont typeface="Wingdings" panose="05000000000000000000" pitchFamily="2" charset="2"/>
              <a:buChar char="v"/>
            </a:pPr>
            <a:r>
              <a:rPr lang="en-US" sz="1400" dirty="0">
                <a:latin typeface="+mj-lt"/>
                <a:ea typeface="Times New Roman" panose="02020603050405020304" pitchFamily="18" charset="0"/>
              </a:rPr>
              <a:t>Add, Edit and Delete Manager</a:t>
            </a:r>
            <a:endParaRPr lang="en-US" sz="1400" dirty="0">
              <a:effectLst/>
              <a:latin typeface="+mj-lt"/>
              <a:ea typeface="Times New Roman" panose="02020603050405020304" pitchFamily="18" charset="0"/>
            </a:endParaRPr>
          </a:p>
          <a:p>
            <a:pPr marL="285750" indent="-285750" algn="just">
              <a:spcBef>
                <a:spcPts val="600"/>
              </a:spcBef>
              <a:buFont typeface="Wingdings" panose="05000000000000000000" pitchFamily="2" charset="2"/>
              <a:buChar char="v"/>
            </a:pPr>
            <a:r>
              <a:rPr lang="en-US" sz="1400" dirty="0">
                <a:latin typeface="+mj-lt"/>
                <a:ea typeface="Times New Roman" panose="02020603050405020304" pitchFamily="18" charset="0"/>
              </a:rPr>
              <a:t>Manage Booking Status</a:t>
            </a:r>
            <a:r>
              <a:rPr lang="en-US" sz="1400" dirty="0">
                <a:effectLst/>
                <a:latin typeface="+mj-lt"/>
                <a:ea typeface="Times New Roman" panose="02020603050405020304" pitchFamily="18" charset="0"/>
              </a:rPr>
              <a:t>.</a:t>
            </a:r>
          </a:p>
          <a:p>
            <a:pPr marL="285750" indent="-285750" algn="just">
              <a:spcBef>
                <a:spcPts val="600"/>
              </a:spcBef>
              <a:buFont typeface="Wingdings" panose="05000000000000000000" pitchFamily="2" charset="2"/>
              <a:buChar char="v"/>
            </a:pPr>
            <a:r>
              <a:rPr lang="en-US" sz="1400" dirty="0">
                <a:latin typeface="+mj-lt"/>
                <a:ea typeface="Times New Roman" panose="02020603050405020304" pitchFamily="18" charset="0"/>
              </a:rPr>
              <a:t>View Payment Details</a:t>
            </a:r>
          </a:p>
          <a:p>
            <a:pPr marL="285750" indent="-285750" algn="just">
              <a:spcBef>
                <a:spcPts val="600"/>
              </a:spcBef>
              <a:buFont typeface="Wingdings" panose="05000000000000000000" pitchFamily="2" charset="2"/>
              <a:buChar char="v"/>
            </a:pPr>
            <a:r>
              <a:rPr lang="en-US" sz="1400" dirty="0">
                <a:effectLst/>
                <a:latin typeface="+mj-lt"/>
                <a:ea typeface="Times New Roman" panose="02020603050405020304" pitchFamily="18" charset="0"/>
              </a:rPr>
              <a:t>View </a:t>
            </a:r>
            <a:r>
              <a:rPr lang="en-US" sz="1400" dirty="0">
                <a:latin typeface="+mj-lt"/>
                <a:ea typeface="Times New Roman" panose="02020603050405020304" pitchFamily="18" charset="0"/>
              </a:rPr>
              <a:t>Feedback Details</a:t>
            </a:r>
            <a:endParaRPr lang="en-US" sz="1400" dirty="0">
              <a:effectLst/>
              <a:latin typeface="+mj-lt"/>
              <a:ea typeface="Times New Roman" panose="02020603050405020304" pitchFamily="18" charset="0"/>
            </a:endParaRPr>
          </a:p>
          <a:p>
            <a:pPr>
              <a:spcBef>
                <a:spcPts val="600"/>
              </a:spcBef>
            </a:pPr>
            <a:endParaRPr lang="en-US" sz="1400" dirty="0">
              <a:effectLst/>
              <a:latin typeface="+mj-lt"/>
              <a:ea typeface="Times New Roman" panose="02020603050405020304" pitchFamily="18" charset="0"/>
            </a:endParaRPr>
          </a:p>
          <a:p>
            <a:pPr lvl="0">
              <a:spcBef>
                <a:spcPts val="600"/>
              </a:spcBef>
            </a:pPr>
            <a:endParaRPr lang="en-US" sz="1400" dirty="0">
              <a:latin typeface="Georgia Pro Light" panose="02040302050405020303" pitchFamily="18" charset="0"/>
            </a:endParaRPr>
          </a:p>
        </p:txBody>
      </p:sp>
      <p:sp>
        <p:nvSpPr>
          <p:cNvPr id="3" name="TextBox 2">
            <a:extLst>
              <a:ext uri="{FF2B5EF4-FFF2-40B4-BE49-F238E27FC236}">
                <a16:creationId xmlns:a16="http://schemas.microsoft.com/office/drawing/2014/main" id="{7FDFF494-199F-13A9-AE4C-2F2D66167285}"/>
              </a:ext>
            </a:extLst>
          </p:cNvPr>
          <p:cNvSpPr txBox="1"/>
          <p:nvPr/>
        </p:nvSpPr>
        <p:spPr>
          <a:xfrm>
            <a:off x="9938793" y="293031"/>
            <a:ext cx="2089274" cy="3370153"/>
          </a:xfrm>
          <a:prstGeom prst="rect">
            <a:avLst/>
          </a:prstGeom>
          <a:noFill/>
          <a:ln>
            <a:noFill/>
          </a:ln>
        </p:spPr>
        <p:txBody>
          <a:bodyPr wrap="square" lIns="0" tIns="0" rIns="0" bIns="0" rtlCol="0">
            <a:spAutoFit/>
          </a:bodyPr>
          <a:lstStyle/>
          <a:p>
            <a:pPr>
              <a:spcBef>
                <a:spcPts val="600"/>
              </a:spcBef>
            </a:pPr>
            <a:r>
              <a:rPr lang="en-US" sz="2000" b="1" dirty="0">
                <a:latin typeface="Georgia" panose="02040502050405020303" pitchFamily="18" charset="0"/>
              </a:rPr>
              <a:t>Manager</a:t>
            </a:r>
          </a:p>
          <a:p>
            <a:pPr marL="285750" indent="-285750">
              <a:spcBef>
                <a:spcPts val="600"/>
              </a:spcBef>
              <a:buFont typeface="Wingdings" panose="05000000000000000000" pitchFamily="2" charset="2"/>
              <a:buChar char="v"/>
            </a:pPr>
            <a:r>
              <a:rPr lang="en-US" sz="1400" dirty="0">
                <a:effectLst/>
                <a:latin typeface="+mj-lt"/>
                <a:ea typeface="Times New Roman" panose="02020603050405020304" pitchFamily="18" charset="0"/>
              </a:rPr>
              <a:t>Login</a:t>
            </a:r>
          </a:p>
          <a:p>
            <a:pPr marL="285750" indent="-285750" algn="just">
              <a:spcBef>
                <a:spcPts val="600"/>
              </a:spcBef>
              <a:buFont typeface="Wingdings" panose="05000000000000000000" pitchFamily="2" charset="2"/>
              <a:buChar char="v"/>
            </a:pPr>
            <a:r>
              <a:rPr lang="en-US" sz="1400" dirty="0">
                <a:effectLst/>
                <a:latin typeface="+mj-lt"/>
                <a:ea typeface="Times New Roman" panose="02020603050405020304" pitchFamily="18" charset="0"/>
              </a:rPr>
              <a:t>View and update profile.</a:t>
            </a:r>
          </a:p>
          <a:p>
            <a:pPr marL="285750" indent="-285750" algn="just">
              <a:spcBef>
                <a:spcPts val="600"/>
              </a:spcBef>
              <a:buFont typeface="Wingdings" panose="05000000000000000000" pitchFamily="2" charset="2"/>
              <a:buChar char="v"/>
            </a:pPr>
            <a:r>
              <a:rPr lang="en-US" sz="1400" dirty="0">
                <a:effectLst/>
                <a:latin typeface="+mj-lt"/>
                <a:ea typeface="Times New Roman" panose="02020603050405020304" pitchFamily="18" charset="0"/>
              </a:rPr>
              <a:t>Add, Edit and Delete Service</a:t>
            </a:r>
          </a:p>
          <a:p>
            <a:pPr marL="285750" indent="-285750" algn="just">
              <a:spcBef>
                <a:spcPts val="600"/>
              </a:spcBef>
              <a:buFont typeface="Wingdings" panose="05000000000000000000" pitchFamily="2" charset="2"/>
              <a:buChar char="v"/>
            </a:pPr>
            <a:r>
              <a:rPr lang="en-US" sz="1400" dirty="0">
                <a:latin typeface="+mj-lt"/>
                <a:ea typeface="Times New Roman" panose="02020603050405020304" pitchFamily="18" charset="0"/>
              </a:rPr>
              <a:t>Add, Edit and Delete Service Provider</a:t>
            </a:r>
            <a:endParaRPr lang="en-US" sz="1400" dirty="0">
              <a:effectLst/>
              <a:latin typeface="+mj-lt"/>
              <a:ea typeface="Times New Roman" panose="02020603050405020304" pitchFamily="18" charset="0"/>
            </a:endParaRPr>
          </a:p>
          <a:p>
            <a:pPr marL="285750" indent="-285750" algn="just">
              <a:spcBef>
                <a:spcPts val="600"/>
              </a:spcBef>
              <a:buFont typeface="Wingdings" panose="05000000000000000000" pitchFamily="2" charset="2"/>
              <a:buChar char="v"/>
            </a:pPr>
            <a:r>
              <a:rPr lang="en-US" sz="1400" dirty="0">
                <a:latin typeface="+mj-lt"/>
                <a:ea typeface="Times New Roman" panose="02020603050405020304" pitchFamily="18" charset="0"/>
              </a:rPr>
              <a:t>Manage Booking Details</a:t>
            </a:r>
          </a:p>
          <a:p>
            <a:pPr marL="285750" indent="-285750" algn="just">
              <a:spcBef>
                <a:spcPts val="600"/>
              </a:spcBef>
              <a:buFont typeface="Wingdings" panose="05000000000000000000" pitchFamily="2" charset="2"/>
              <a:buChar char="v"/>
            </a:pPr>
            <a:r>
              <a:rPr lang="en-US" sz="1400" dirty="0">
                <a:effectLst/>
                <a:latin typeface="+mj-lt"/>
                <a:ea typeface="Times New Roman" panose="02020603050405020304" pitchFamily="18" charset="0"/>
              </a:rPr>
              <a:t>View Feedback </a:t>
            </a:r>
          </a:p>
          <a:p>
            <a:pPr algn="just">
              <a:spcBef>
                <a:spcPts val="600"/>
              </a:spcBef>
            </a:pPr>
            <a:endParaRPr lang="en-US" sz="1400" dirty="0">
              <a:effectLst/>
              <a:latin typeface="+mj-lt"/>
              <a:ea typeface="Times New Roman" panose="02020603050405020304" pitchFamily="18" charset="0"/>
            </a:endParaRPr>
          </a:p>
          <a:p>
            <a:pPr>
              <a:spcBef>
                <a:spcPts val="600"/>
              </a:spcBef>
            </a:pPr>
            <a:endParaRPr lang="en-US" sz="1400" dirty="0">
              <a:effectLst/>
              <a:latin typeface="+mj-lt"/>
              <a:ea typeface="Times New Roman" panose="02020603050405020304" pitchFamily="18" charset="0"/>
            </a:endParaRPr>
          </a:p>
          <a:p>
            <a:pPr lvl="0">
              <a:spcBef>
                <a:spcPts val="600"/>
              </a:spcBef>
            </a:pPr>
            <a:endParaRPr lang="en-US" sz="1400" dirty="0">
              <a:latin typeface="Georgia Pro Light" panose="02040302050405020303" pitchFamily="18" charset="0"/>
            </a:endParaRPr>
          </a:p>
        </p:txBody>
      </p:sp>
      <p:sp>
        <p:nvSpPr>
          <p:cNvPr id="4" name="TextBox 3">
            <a:extLst>
              <a:ext uri="{FF2B5EF4-FFF2-40B4-BE49-F238E27FC236}">
                <a16:creationId xmlns:a16="http://schemas.microsoft.com/office/drawing/2014/main" id="{1932E7F5-BF20-15D6-EE70-3D686029DC99}"/>
              </a:ext>
            </a:extLst>
          </p:cNvPr>
          <p:cNvSpPr txBox="1"/>
          <p:nvPr/>
        </p:nvSpPr>
        <p:spPr>
          <a:xfrm>
            <a:off x="9938793" y="3042671"/>
            <a:ext cx="2215321" cy="3370153"/>
          </a:xfrm>
          <a:prstGeom prst="rect">
            <a:avLst/>
          </a:prstGeom>
          <a:noFill/>
          <a:ln>
            <a:noFill/>
          </a:ln>
        </p:spPr>
        <p:txBody>
          <a:bodyPr wrap="square" lIns="0" tIns="0" rIns="0" bIns="0" rtlCol="0">
            <a:spAutoFit/>
          </a:bodyPr>
          <a:lstStyle/>
          <a:p>
            <a:pPr>
              <a:spcBef>
                <a:spcPts val="600"/>
              </a:spcBef>
            </a:pPr>
            <a:r>
              <a:rPr lang="en-US" sz="2000" b="1" dirty="0">
                <a:latin typeface="Georgia" panose="02040502050405020303" pitchFamily="18" charset="0"/>
              </a:rPr>
              <a:t>Service Provider</a:t>
            </a:r>
          </a:p>
          <a:p>
            <a:pPr marL="285750" indent="-285750">
              <a:spcBef>
                <a:spcPts val="600"/>
              </a:spcBef>
              <a:buFont typeface="Wingdings" panose="05000000000000000000" pitchFamily="2" charset="2"/>
              <a:buChar char="v"/>
            </a:pPr>
            <a:r>
              <a:rPr lang="en-IN" sz="1400" dirty="0">
                <a:effectLst/>
                <a:latin typeface="+mj-lt"/>
                <a:ea typeface="Times New Roman" panose="02020603050405020304" pitchFamily="18" charset="0"/>
              </a:rPr>
              <a:t>Login</a:t>
            </a:r>
          </a:p>
          <a:p>
            <a:pPr marL="285750" indent="-285750">
              <a:spcBef>
                <a:spcPts val="600"/>
              </a:spcBef>
              <a:buFont typeface="Wingdings" panose="05000000000000000000" pitchFamily="2" charset="2"/>
              <a:buChar char="v"/>
            </a:pPr>
            <a:r>
              <a:rPr lang="en-IN" sz="1400" dirty="0">
                <a:effectLst/>
                <a:latin typeface="+mj-lt"/>
                <a:ea typeface="Times New Roman" panose="02020603050405020304" pitchFamily="18" charset="0"/>
              </a:rPr>
              <a:t>View Booked User Details</a:t>
            </a:r>
          </a:p>
          <a:p>
            <a:pPr marL="285750" indent="-285750">
              <a:spcBef>
                <a:spcPts val="600"/>
              </a:spcBef>
              <a:buFont typeface="Wingdings" panose="05000000000000000000" pitchFamily="2" charset="2"/>
              <a:buChar char="v"/>
            </a:pPr>
            <a:r>
              <a:rPr lang="en-US" sz="1400" dirty="0">
                <a:effectLst/>
                <a:latin typeface="+mj-lt"/>
                <a:ea typeface="Times New Roman" panose="02020603050405020304" pitchFamily="18" charset="0"/>
              </a:rPr>
              <a:t>Mark has</a:t>
            </a:r>
            <a:r>
              <a:rPr lang="en-US" sz="1400" dirty="0">
                <a:latin typeface="+mj-lt"/>
                <a:ea typeface="Times New Roman" panose="02020603050405020304" pitchFamily="18" charset="0"/>
              </a:rPr>
              <a:t> service done or not</a:t>
            </a:r>
            <a:endParaRPr lang="en-US" sz="1400" dirty="0">
              <a:effectLst/>
              <a:latin typeface="+mj-lt"/>
              <a:ea typeface="Times New Roman" panose="02020603050405020304" pitchFamily="18" charset="0"/>
            </a:endParaRPr>
          </a:p>
          <a:p>
            <a:pPr marL="285750" indent="-285750" algn="just">
              <a:spcBef>
                <a:spcPts val="600"/>
              </a:spcBef>
              <a:buFont typeface="Wingdings" panose="05000000000000000000" pitchFamily="2" charset="2"/>
              <a:buChar char="v"/>
            </a:pPr>
            <a:r>
              <a:rPr lang="en-US" sz="1400" dirty="0">
                <a:effectLst/>
                <a:latin typeface="+mj-lt"/>
                <a:ea typeface="Times New Roman" panose="02020603050405020304" pitchFamily="18" charset="0"/>
              </a:rPr>
              <a:t>Initiate Payment</a:t>
            </a:r>
          </a:p>
          <a:p>
            <a:pPr marL="285750" indent="-285750">
              <a:spcBef>
                <a:spcPts val="600"/>
              </a:spcBef>
              <a:buFont typeface="Wingdings" panose="05000000000000000000" pitchFamily="2" charset="2"/>
              <a:buChar char="v"/>
            </a:pPr>
            <a:r>
              <a:rPr lang="en-US" sz="1400" dirty="0">
                <a:effectLst/>
                <a:latin typeface="+mj-lt"/>
                <a:ea typeface="Times New Roman" panose="02020603050405020304" pitchFamily="18" charset="0"/>
              </a:rPr>
              <a:t>View</a:t>
            </a:r>
            <a:r>
              <a:rPr lang="en-US" sz="1400" dirty="0">
                <a:latin typeface="+mj-lt"/>
                <a:ea typeface="Times New Roman" panose="02020603050405020304" pitchFamily="18" charset="0"/>
              </a:rPr>
              <a:t> b</a:t>
            </a:r>
            <a:r>
              <a:rPr lang="en-US" sz="1400" dirty="0">
                <a:effectLst/>
                <a:latin typeface="+mj-lt"/>
                <a:ea typeface="Times New Roman" panose="02020603050405020304" pitchFamily="18" charset="0"/>
              </a:rPr>
              <a:t>ooking details service provider done</a:t>
            </a:r>
          </a:p>
          <a:p>
            <a:pPr marL="285750" indent="-285750" algn="just">
              <a:spcBef>
                <a:spcPts val="600"/>
              </a:spcBef>
              <a:buFont typeface="Wingdings" panose="05000000000000000000" pitchFamily="2" charset="2"/>
              <a:buChar char="v"/>
            </a:pPr>
            <a:r>
              <a:rPr lang="en-US" sz="1400" dirty="0">
                <a:effectLst/>
                <a:latin typeface="+mj-lt"/>
                <a:ea typeface="Times New Roman" panose="02020603050405020304" pitchFamily="18" charset="0"/>
              </a:rPr>
              <a:t>View and update profile</a:t>
            </a:r>
          </a:p>
          <a:p>
            <a:pPr marL="285750" indent="-285750" algn="just">
              <a:spcBef>
                <a:spcPts val="600"/>
              </a:spcBef>
              <a:buFont typeface="Wingdings" panose="05000000000000000000" pitchFamily="2" charset="2"/>
              <a:buChar char="v"/>
            </a:pPr>
            <a:r>
              <a:rPr lang="en-US" sz="1400" dirty="0">
                <a:latin typeface="+mj-lt"/>
                <a:ea typeface="Times New Roman" panose="02020603050405020304" pitchFamily="18" charset="0"/>
              </a:rPr>
              <a:t>Send feedback form</a:t>
            </a:r>
            <a:endParaRPr lang="en-US" sz="1400" dirty="0">
              <a:effectLst/>
              <a:latin typeface="+mj-lt"/>
              <a:ea typeface="Times New Roman" panose="02020603050405020304" pitchFamily="18" charset="0"/>
            </a:endParaRPr>
          </a:p>
          <a:p>
            <a:pPr>
              <a:spcBef>
                <a:spcPts val="600"/>
              </a:spcBef>
            </a:pPr>
            <a:endParaRPr lang="en-US" sz="1400" dirty="0">
              <a:effectLst/>
              <a:latin typeface="+mj-lt"/>
              <a:ea typeface="Times New Roman" panose="02020603050405020304" pitchFamily="18" charset="0"/>
            </a:endParaRPr>
          </a:p>
          <a:p>
            <a:pPr lvl="0">
              <a:spcBef>
                <a:spcPts val="600"/>
              </a:spcBef>
            </a:pPr>
            <a:endParaRPr lang="en-US" sz="1400" dirty="0">
              <a:latin typeface="Georgia Pro Light" panose="02040302050405020303" pitchFamily="18" charset="0"/>
            </a:endParaRPr>
          </a:p>
        </p:txBody>
      </p:sp>
    </p:spTree>
    <p:extLst>
      <p:ext uri="{BB962C8B-B14F-4D97-AF65-F5344CB8AC3E}">
        <p14:creationId xmlns:p14="http://schemas.microsoft.com/office/powerpoint/2010/main" val="2489561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1362D4CC-9408-016F-F25B-591B04960510}"/>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EDE67EA3-52CF-ECB1-56C5-668F39C663F1}"/>
              </a:ext>
            </a:extLst>
          </p:cNvPr>
          <p:cNvSpPr/>
          <p:nvPr/>
        </p:nvSpPr>
        <p:spPr>
          <a:xfrm>
            <a:off x="304799" y="10274"/>
            <a:ext cx="678207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8B89AD37-87A7-E9D1-D4D8-D46973E7323F}"/>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6D98AC30-99D1-307D-C729-980F4D5CD2D3}"/>
              </a:ext>
            </a:extLst>
          </p:cNvPr>
          <p:cNvSpPr/>
          <p:nvPr/>
        </p:nvSpPr>
        <p:spPr>
          <a:xfrm>
            <a:off x="-2"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42" name="TextBox 41">
            <a:extLst>
              <a:ext uri="{FF2B5EF4-FFF2-40B4-BE49-F238E27FC236}">
                <a16:creationId xmlns:a16="http://schemas.microsoft.com/office/drawing/2014/main" id="{5D57C441-04D9-7A98-8503-328302354B8A}"/>
              </a:ext>
            </a:extLst>
          </p:cNvPr>
          <p:cNvSpPr txBox="1"/>
          <p:nvPr/>
        </p:nvSpPr>
        <p:spPr>
          <a:xfrm>
            <a:off x="6096000" y="483002"/>
            <a:ext cx="6499762" cy="769441"/>
          </a:xfrm>
          <a:prstGeom prst="rect">
            <a:avLst/>
          </a:prstGeom>
          <a:noFill/>
        </p:spPr>
        <p:txBody>
          <a:bodyPr wrap="square" rtlCol="0">
            <a:spAutoFit/>
          </a:bodyPr>
          <a:lstStyle/>
          <a:p>
            <a:pPr algn="ctr"/>
            <a:r>
              <a:rPr lang="en-IN" sz="4400" b="1"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Features</a:t>
            </a:r>
          </a:p>
        </p:txBody>
      </p:sp>
      <p:sp>
        <p:nvSpPr>
          <p:cNvPr id="7" name="Text Placeholder 6">
            <a:extLst>
              <a:ext uri="{FF2B5EF4-FFF2-40B4-BE49-F238E27FC236}">
                <a16:creationId xmlns:a16="http://schemas.microsoft.com/office/drawing/2014/main" id="{51C7A052-AD27-8EDC-D966-9D87E78AEF61}"/>
              </a:ext>
            </a:extLst>
          </p:cNvPr>
          <p:cNvSpPr>
            <a:spLocks noGrp="1"/>
          </p:cNvSpPr>
          <p:nvPr>
            <p:ph type="body" sz="half" idx="2"/>
          </p:nvPr>
        </p:nvSpPr>
        <p:spPr>
          <a:xfrm>
            <a:off x="7535508" y="1551398"/>
            <a:ext cx="3932237" cy="4602822"/>
          </a:xfrm>
        </p:spPr>
        <p:txBody>
          <a:bodyPr>
            <a:normAutofit/>
          </a:bodyPr>
          <a:lstStyle/>
          <a:p>
            <a:pPr marL="285750" indent="-285750">
              <a:buFont typeface="Wingdings" panose="05000000000000000000" pitchFamily="2" charset="2"/>
              <a:buChar char="v"/>
            </a:pPr>
            <a:r>
              <a:rPr lang="en-US" sz="1600" dirty="0">
                <a:ea typeface="DM Sans"/>
                <a:cs typeface="DM Sans"/>
                <a:sym typeface="DM Sans"/>
              </a:rPr>
              <a:t>Users can create accounts for personalized access, manage profiles, and securely log in</a:t>
            </a:r>
            <a:r>
              <a:rPr lang="en-US" sz="1600" dirty="0">
                <a:effectLst/>
                <a:latin typeface="+mj-lt"/>
                <a:ea typeface="Times New Roman" panose="02020603050405020304" pitchFamily="18" charset="0"/>
              </a:rPr>
              <a:t>.</a:t>
            </a:r>
          </a:p>
          <a:p>
            <a:pPr marL="285750" indent="-285750">
              <a:buFont typeface="Wingdings" panose="05000000000000000000" pitchFamily="2" charset="2"/>
              <a:buChar char="v"/>
            </a:pPr>
            <a:r>
              <a:rPr lang="en-US" sz="1600" dirty="0">
                <a:ea typeface="DM Sans"/>
                <a:cs typeface="DM Sans"/>
                <a:sym typeface="DM Sans"/>
              </a:rPr>
              <a:t>Browse a service and select a service provider and give a </a:t>
            </a:r>
            <a:r>
              <a:rPr lang="en-US" dirty="0">
                <a:ea typeface="DM Sans"/>
                <a:cs typeface="DM Sans"/>
                <a:sym typeface="DM Sans"/>
              </a:rPr>
              <a:t>small description of the problem</a:t>
            </a:r>
            <a:endParaRPr lang="en-US" sz="1600" dirty="0">
              <a:ea typeface="DM Sans"/>
              <a:cs typeface="DM Sans"/>
              <a:sym typeface="DM Sans"/>
            </a:endParaRPr>
          </a:p>
          <a:p>
            <a:pPr marL="285750" indent="-285750">
              <a:buFont typeface="Wingdings" panose="05000000000000000000" pitchFamily="2" charset="2"/>
              <a:buChar char="v"/>
            </a:pPr>
            <a:r>
              <a:rPr lang="en-US" sz="1600" dirty="0">
                <a:ea typeface="DM Sans"/>
                <a:cs typeface="DM Sans"/>
                <a:sym typeface="DM Sans"/>
              </a:rPr>
              <a:t>Book service </a:t>
            </a:r>
            <a:r>
              <a:rPr lang="en-US" dirty="0">
                <a:ea typeface="DM Sans"/>
                <a:cs typeface="DM Sans"/>
                <a:sym typeface="DM Sans"/>
              </a:rPr>
              <a:t>with specify the date and time slot</a:t>
            </a:r>
          </a:p>
          <a:p>
            <a:pPr marL="285750" indent="-285750">
              <a:buFont typeface="Wingdings" panose="05000000000000000000" pitchFamily="2" charset="2"/>
              <a:buChar char="v"/>
            </a:pPr>
            <a:r>
              <a:rPr lang="en-US" dirty="0">
                <a:ea typeface="DM Sans"/>
                <a:cs typeface="DM Sans"/>
                <a:sym typeface="DM Sans"/>
              </a:rPr>
              <a:t>Users queries can be solved by using chat person</a:t>
            </a:r>
          </a:p>
          <a:p>
            <a:pPr marL="285750" indent="-285750">
              <a:buFont typeface="Wingdings" panose="05000000000000000000" pitchFamily="2" charset="2"/>
              <a:buChar char="v"/>
            </a:pPr>
            <a:r>
              <a:rPr lang="en-US" dirty="0">
                <a:ea typeface="DM Sans"/>
                <a:cs typeface="DM Sans"/>
                <a:sym typeface="DM Sans"/>
              </a:rPr>
              <a:t>After the service is done the service provider initiate the payment</a:t>
            </a:r>
          </a:p>
          <a:p>
            <a:pPr marL="285750" indent="-285750">
              <a:buFont typeface="Wingdings" panose="05000000000000000000" pitchFamily="2" charset="2"/>
              <a:buChar char="v"/>
            </a:pPr>
            <a:r>
              <a:rPr lang="en-US" sz="1600" dirty="0">
                <a:ea typeface="DM Sans"/>
                <a:cs typeface="DM Sans"/>
                <a:sym typeface="DM Sans"/>
              </a:rPr>
              <a:t>Administrators manage user accounts, booking details, service provider details</a:t>
            </a:r>
          </a:p>
          <a:p>
            <a:pPr marL="285750" indent="-285750">
              <a:buFont typeface="Wingdings" panose="05000000000000000000" pitchFamily="2" charset="2"/>
              <a:buChar char="v"/>
            </a:pPr>
            <a:r>
              <a:rPr lang="en-US" dirty="0">
                <a:ea typeface="DM Sans"/>
                <a:cs typeface="DM Sans"/>
                <a:sym typeface="DM Sans"/>
              </a:rPr>
              <a:t>Managers can track booking details and can solve any booking related queries</a:t>
            </a:r>
          </a:p>
          <a:p>
            <a:pPr marL="285750" indent="-285750">
              <a:buFont typeface="Wingdings" panose="05000000000000000000" pitchFamily="2" charset="2"/>
              <a:buChar char="v"/>
            </a:pPr>
            <a:endParaRPr lang="en-US" dirty="0">
              <a:ea typeface="DM Sans"/>
              <a:cs typeface="DM Sans"/>
              <a:sym typeface="DM Sans"/>
            </a:endParaRPr>
          </a:p>
          <a:p>
            <a:pPr marL="285750" indent="-285750">
              <a:buFont typeface="Wingdings" panose="05000000000000000000" pitchFamily="2" charset="2"/>
              <a:buChar char="v"/>
            </a:pPr>
            <a:endParaRPr lang="en-IN" sz="1600" dirty="0">
              <a:effectLst/>
              <a:latin typeface="+mj-lt"/>
              <a:ea typeface="Times New Roman" panose="02020603050405020304" pitchFamily="18" charset="0"/>
            </a:endParaRPr>
          </a:p>
          <a:p>
            <a:endParaRPr lang="en-IN" dirty="0"/>
          </a:p>
        </p:txBody>
      </p:sp>
    </p:spTree>
    <p:extLst>
      <p:ext uri="{BB962C8B-B14F-4D97-AF65-F5344CB8AC3E}">
        <p14:creationId xmlns:p14="http://schemas.microsoft.com/office/powerpoint/2010/main" val="1559857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A145B86F-1F40-FA17-09ED-CB7367032223}"/>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E8137312-F832-97DA-6201-F02874F709E5}"/>
              </a:ext>
            </a:extLst>
          </p:cNvPr>
          <p:cNvSpPr/>
          <p:nvPr/>
        </p:nvSpPr>
        <p:spPr>
          <a:xfrm>
            <a:off x="304799" y="0"/>
            <a:ext cx="678207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BF3D3F7C-3D89-ED52-90BD-B47D706AD1A3}"/>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D1453213-DC30-56B7-2125-7A781543DD42}"/>
              </a:ext>
            </a:extLst>
          </p:cNvPr>
          <p:cNvSpPr/>
          <p:nvPr/>
        </p:nvSpPr>
        <p:spPr>
          <a:xfrm>
            <a:off x="-2"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42" name="TextBox 41">
            <a:extLst>
              <a:ext uri="{FF2B5EF4-FFF2-40B4-BE49-F238E27FC236}">
                <a16:creationId xmlns:a16="http://schemas.microsoft.com/office/drawing/2014/main" id="{A2455A12-4443-59FC-7929-3620EAD173A2}"/>
              </a:ext>
            </a:extLst>
          </p:cNvPr>
          <p:cNvSpPr txBox="1"/>
          <p:nvPr/>
        </p:nvSpPr>
        <p:spPr>
          <a:xfrm>
            <a:off x="6461786" y="2202184"/>
            <a:ext cx="6499762" cy="1754326"/>
          </a:xfrm>
          <a:prstGeom prst="rect">
            <a:avLst/>
          </a:prstGeom>
          <a:noFill/>
        </p:spPr>
        <p:txBody>
          <a:bodyPr wrap="square" rtlCol="0">
            <a:spAutoFit/>
          </a:bodyPr>
          <a:lstStyle/>
          <a:p>
            <a:pPr algn="ctr"/>
            <a:r>
              <a:rPr lang="en" sz="5400" dirty="0">
                <a:effectLst>
                  <a:outerShdw blurRad="38100" dist="38100" dir="2700000" algn="tl">
                    <a:srgbClr val="000000">
                      <a:alpha val="43137"/>
                    </a:srgbClr>
                  </a:outerShdw>
                </a:effectLst>
              </a:rPr>
              <a:t>03</a:t>
            </a:r>
            <a:endPar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a:p>
            <a:pPr algn="ctr"/>
            <a:r>
              <a:rPr lang="en-IN"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System Design</a:t>
            </a:r>
          </a:p>
        </p:txBody>
      </p:sp>
    </p:spTree>
    <p:extLst>
      <p:ext uri="{BB962C8B-B14F-4D97-AF65-F5344CB8AC3E}">
        <p14:creationId xmlns:p14="http://schemas.microsoft.com/office/powerpoint/2010/main" val="8053674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a:extLst>
            <a:ext uri="{FF2B5EF4-FFF2-40B4-BE49-F238E27FC236}">
              <a16:creationId xmlns:a16="http://schemas.microsoft.com/office/drawing/2014/main" id="{E35FA2A7-9608-1483-BD54-0C479C8105E0}"/>
            </a:ext>
          </a:extLst>
        </p:cNvPr>
        <p:cNvGrpSpPr/>
        <p:nvPr/>
      </p:nvGrpSpPr>
      <p:grpSpPr>
        <a:xfrm>
          <a:off x="0" y="0"/>
          <a:ext cx="0" cy="0"/>
          <a:chOff x="0" y="0"/>
          <a:chExt cx="0" cy="0"/>
        </a:xfrm>
      </p:grpSpPr>
      <p:sp>
        <p:nvSpPr>
          <p:cNvPr id="30" name="Freeform: Shape 29">
            <a:extLst>
              <a:ext uri="{FF2B5EF4-FFF2-40B4-BE49-F238E27FC236}">
                <a16:creationId xmlns:a16="http://schemas.microsoft.com/office/drawing/2014/main" id="{6A4F193E-3645-3F20-0265-0315D9AC2B48}"/>
              </a:ext>
            </a:extLst>
          </p:cNvPr>
          <p:cNvSpPr/>
          <p:nvPr/>
        </p:nvSpPr>
        <p:spPr>
          <a:xfrm>
            <a:off x="304799" y="0"/>
            <a:ext cx="6782071"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20" name="Freeform: Shape 19">
            <a:extLst>
              <a:ext uri="{FF2B5EF4-FFF2-40B4-BE49-F238E27FC236}">
                <a16:creationId xmlns:a16="http://schemas.microsoft.com/office/drawing/2014/main" id="{F14DFCE2-FD02-AD62-C7A8-6BAB7BD0F818}"/>
              </a:ext>
            </a:extLst>
          </p:cNvPr>
          <p:cNvSpPr/>
          <p:nvPr/>
        </p:nvSpPr>
        <p:spPr>
          <a:xfrm>
            <a:off x="-1"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blipFill dpi="0" rotWithShape="1">
            <a:blip r:embed="rId2"/>
            <a:srcRect/>
            <a:stretch>
              <a:fillRect t="-27000" b="-12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41" name="Freeform: Shape 40">
            <a:extLst>
              <a:ext uri="{FF2B5EF4-FFF2-40B4-BE49-F238E27FC236}">
                <a16:creationId xmlns:a16="http://schemas.microsoft.com/office/drawing/2014/main" id="{E687416E-C9F2-A608-4DB9-905D47C4B85A}"/>
              </a:ext>
            </a:extLst>
          </p:cNvPr>
          <p:cNvSpPr/>
          <p:nvPr/>
        </p:nvSpPr>
        <p:spPr>
          <a:xfrm>
            <a:off x="-2" y="0"/>
            <a:ext cx="6939149" cy="6858000"/>
          </a:xfrm>
          <a:custGeom>
            <a:avLst/>
            <a:gdLst>
              <a:gd name="connsiteX0" fmla="*/ 0 w 7362092"/>
              <a:gd name="connsiteY0" fmla="*/ 0 h 6858000"/>
              <a:gd name="connsiteX1" fmla="*/ 5878191 w 7362092"/>
              <a:gd name="connsiteY1" fmla="*/ 0 h 6858000"/>
              <a:gd name="connsiteX2" fmla="*/ 5894928 w 7362092"/>
              <a:gd name="connsiteY2" fmla="*/ 14498 h 6858000"/>
              <a:gd name="connsiteX3" fmla="*/ 7362092 w 7362092"/>
              <a:gd name="connsiteY3" fmla="*/ 3329354 h 6858000"/>
              <a:gd name="connsiteX4" fmla="*/ 5732438 w 7362092"/>
              <a:gd name="connsiteY4" fmla="*/ 6784962 h 6858000"/>
              <a:gd name="connsiteX5" fmla="*/ 5639496 w 7362092"/>
              <a:gd name="connsiteY5" fmla="*/ 6858000 h 6858000"/>
              <a:gd name="connsiteX6" fmla="*/ 128258 w 7362092"/>
              <a:gd name="connsiteY6" fmla="*/ 6858000 h 6858000"/>
              <a:gd name="connsiteX7" fmla="*/ 35316 w 7362092"/>
              <a:gd name="connsiteY7" fmla="*/ 6784962 h 6858000"/>
              <a:gd name="connsiteX8" fmla="*/ 0 w 7362092"/>
              <a:gd name="connsiteY8" fmla="*/ 6754371 h 6858000"/>
              <a:gd name="connsiteX9" fmla="*/ 0 w 7362092"/>
              <a:gd name="connsiteY9"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2092" h="6858000">
                <a:moveTo>
                  <a:pt x="0" y="0"/>
                </a:moveTo>
                <a:lnTo>
                  <a:pt x="5878191" y="0"/>
                </a:lnTo>
                <a:lnTo>
                  <a:pt x="5894928" y="14498"/>
                </a:lnTo>
                <a:cubicBezTo>
                  <a:pt x="6796238" y="833688"/>
                  <a:pt x="7362092" y="2015440"/>
                  <a:pt x="7362092" y="3329354"/>
                </a:cubicBezTo>
                <a:cubicBezTo>
                  <a:pt x="7362092" y="4720557"/>
                  <a:pt x="6727709" y="5963592"/>
                  <a:pt x="5732438" y="6784962"/>
                </a:cubicBezTo>
                <a:lnTo>
                  <a:pt x="5639496" y="6858000"/>
                </a:lnTo>
                <a:lnTo>
                  <a:pt x="128258" y="6858000"/>
                </a:lnTo>
                <a:lnTo>
                  <a:pt x="35316" y="6784962"/>
                </a:lnTo>
                <a:lnTo>
                  <a:pt x="0" y="6754371"/>
                </a:lnTo>
                <a:lnTo>
                  <a:pt x="0" y="0"/>
                </a:lnTo>
                <a:close/>
              </a:path>
            </a:pathLst>
          </a:custGeom>
          <a:solidFill>
            <a:schemeClr val="tx1">
              <a:lumMod val="85000"/>
              <a:lumOff val="1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42" name="TextBox 41">
            <a:extLst>
              <a:ext uri="{FF2B5EF4-FFF2-40B4-BE49-F238E27FC236}">
                <a16:creationId xmlns:a16="http://schemas.microsoft.com/office/drawing/2014/main" id="{6B2DF947-F937-D81B-909B-48E8B11D6A1D}"/>
              </a:ext>
            </a:extLst>
          </p:cNvPr>
          <p:cNvSpPr txBox="1"/>
          <p:nvPr/>
        </p:nvSpPr>
        <p:spPr>
          <a:xfrm>
            <a:off x="6188468" y="835336"/>
            <a:ext cx="6499762" cy="923330"/>
          </a:xfrm>
          <a:prstGeom prst="rect">
            <a:avLst/>
          </a:prstGeom>
          <a:noFill/>
        </p:spPr>
        <p:txBody>
          <a:bodyPr wrap="square" rtlCol="0">
            <a:spAutoFit/>
          </a:bodyPr>
          <a:lstStyle/>
          <a:p>
            <a:pPr algn="ctr"/>
            <a:r>
              <a:rPr lang="en-US"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rPr>
              <a:t>Figma Design</a:t>
            </a:r>
            <a:endParaRPr lang="en-IN" sz="5400" dirty="0">
              <a:effectLst>
                <a:outerShdw blurRad="38100" dist="38100" dir="2700000" algn="tl">
                  <a:srgbClr val="000000">
                    <a:alpha val="43137"/>
                  </a:srgbClr>
                </a:outerShdw>
              </a:effectLst>
              <a:latin typeface="Georgia" panose="02040502050405020303" pitchFamily="18" charset="0"/>
              <a:ea typeface="Cambria" panose="02040503050406030204" pitchFamily="18" charset="0"/>
              <a:cs typeface="+mj-cs"/>
            </a:endParaRPr>
          </a:p>
        </p:txBody>
      </p:sp>
      <p:sp>
        <p:nvSpPr>
          <p:cNvPr id="5" name="TextBox 4">
            <a:extLst>
              <a:ext uri="{FF2B5EF4-FFF2-40B4-BE49-F238E27FC236}">
                <a16:creationId xmlns:a16="http://schemas.microsoft.com/office/drawing/2014/main" id="{10185E4F-2B3C-4CDE-97D6-0D9FE075196F}"/>
              </a:ext>
            </a:extLst>
          </p:cNvPr>
          <p:cNvSpPr txBox="1"/>
          <p:nvPr/>
        </p:nvSpPr>
        <p:spPr>
          <a:xfrm>
            <a:off x="7279315" y="2197892"/>
            <a:ext cx="4769778" cy="2462213"/>
          </a:xfrm>
          <a:prstGeom prst="rect">
            <a:avLst/>
          </a:prstGeom>
          <a:noFill/>
        </p:spPr>
        <p:txBody>
          <a:bodyPr wrap="square">
            <a:spAutoFit/>
          </a:bodyPr>
          <a:lstStyle/>
          <a:p>
            <a:pPr marL="285750" indent="-285750" algn="just">
              <a:buFont typeface="Wingdings" panose="05000000000000000000" pitchFamily="2" charset="2"/>
              <a:buChar char="v"/>
            </a:pPr>
            <a:r>
              <a:rPr lang="en-US" sz="1700" dirty="0"/>
              <a:t>Figma is a web-based tool that allows multiple users to design interfaces, create reusable components, and prototype interactions in real-time.</a:t>
            </a:r>
          </a:p>
          <a:p>
            <a:pPr marL="285750" indent="-285750" algn="just">
              <a:buFont typeface="Wingdings" panose="05000000000000000000" pitchFamily="2" charset="2"/>
              <a:buChar char="v"/>
            </a:pPr>
            <a:r>
              <a:rPr lang="en-US" sz="1700" dirty="0"/>
              <a:t>With features like Auto Layout, shared styles, and a component system, Figma helps maintain design consistency and responsiveness across different screen sizes.</a:t>
            </a:r>
          </a:p>
          <a:p>
            <a:pPr marL="285750" indent="-285750" algn="just">
              <a:buFont typeface="Wingdings" panose="05000000000000000000" pitchFamily="2" charset="2"/>
              <a:buChar char="v"/>
            </a:pPr>
            <a:endParaRPr lang="en-IN" dirty="0"/>
          </a:p>
        </p:txBody>
      </p:sp>
    </p:spTree>
    <p:extLst>
      <p:ext uri="{BB962C8B-B14F-4D97-AF65-F5344CB8AC3E}">
        <p14:creationId xmlns:p14="http://schemas.microsoft.com/office/powerpoint/2010/main" val="2954227029"/>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595959"/>
      </a:dk2>
      <a:lt2>
        <a:srgbClr val="EEEEEE"/>
      </a:lt2>
      <a:accent1>
        <a:srgbClr val="FF8775"/>
      </a:accent1>
      <a:accent2>
        <a:srgbClr val="00CFA4"/>
      </a:accent2>
      <a:accent3>
        <a:srgbClr val="FFD07E"/>
      </a:accent3>
      <a:accent4>
        <a:srgbClr val="00B3BE"/>
      </a:accent4>
      <a:accent5>
        <a:srgbClr val="FF8775"/>
      </a:accent5>
      <a:accent6>
        <a:srgbClr val="00CFA4"/>
      </a:accent6>
      <a:hlink>
        <a:srgbClr val="000000"/>
      </a:hlink>
      <a:folHlink>
        <a:srgbClr val="0097A7"/>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309</TotalTime>
  <Words>535</Words>
  <Application>Microsoft Office PowerPoint</Application>
  <PresentationFormat>Widescreen</PresentationFormat>
  <Paragraphs>93</Paragraphs>
  <Slides>27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Algerian</vt:lpstr>
      <vt:lpstr>Arial</vt:lpstr>
      <vt:lpstr>Calibri</vt:lpstr>
      <vt:lpstr>Calibri Light</vt:lpstr>
      <vt:lpstr>DM Sans</vt:lpstr>
      <vt:lpstr>Georgia</vt:lpstr>
      <vt:lpstr>Georgia Pro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Face Detection</vt:lpstr>
      <vt:lpstr>Face Detection Result</vt:lpstr>
      <vt:lpstr>PowerPoint Presentation</vt:lpstr>
      <vt:lpstr>Use case Diagram</vt:lpstr>
      <vt:lpstr>Activity Diagram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KAVITHALAYA</dc:creator>
  <cp:lastModifiedBy>Mathew Peter</cp:lastModifiedBy>
  <cp:revision>8</cp:revision>
  <dcterms:created xsi:type="dcterms:W3CDTF">2021-05-14T09:50:59Z</dcterms:created>
  <dcterms:modified xsi:type="dcterms:W3CDTF">2024-11-07T13:55:39Z</dcterms:modified>
</cp:coreProperties>
</file>

<file path=docProps/thumbnail.jpeg>
</file>